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58"/>
  </p:notesMasterIdLst>
  <p:handoutMasterIdLst>
    <p:handoutMasterId r:id="rId159"/>
  </p:handoutMasterIdLst>
  <p:sldIdLst>
    <p:sldId id="256" r:id="rId2"/>
    <p:sldId id="1043" r:id="rId3"/>
    <p:sldId id="863" r:id="rId4"/>
    <p:sldId id="866" r:id="rId5"/>
    <p:sldId id="831" r:id="rId6"/>
    <p:sldId id="1042" r:id="rId7"/>
    <p:sldId id="833" r:id="rId8"/>
    <p:sldId id="832" r:id="rId9"/>
    <p:sldId id="1005" r:id="rId10"/>
    <p:sldId id="835" r:id="rId11"/>
    <p:sldId id="836" r:id="rId12"/>
    <p:sldId id="839" r:id="rId13"/>
    <p:sldId id="851" r:id="rId14"/>
    <p:sldId id="838" r:id="rId15"/>
    <p:sldId id="840" r:id="rId16"/>
    <p:sldId id="837" r:id="rId17"/>
    <p:sldId id="841" r:id="rId18"/>
    <p:sldId id="842" r:id="rId19"/>
    <p:sldId id="843" r:id="rId20"/>
    <p:sldId id="847" r:id="rId21"/>
    <p:sldId id="848" r:id="rId22"/>
    <p:sldId id="959" r:id="rId23"/>
    <p:sldId id="854" r:id="rId24"/>
    <p:sldId id="855" r:id="rId25"/>
    <p:sldId id="1032" r:id="rId26"/>
    <p:sldId id="856" r:id="rId27"/>
    <p:sldId id="857" r:id="rId28"/>
    <p:sldId id="859" r:id="rId29"/>
    <p:sldId id="960" r:id="rId30"/>
    <p:sldId id="961" r:id="rId31"/>
    <p:sldId id="1006" r:id="rId32"/>
    <p:sldId id="860" r:id="rId33"/>
    <p:sldId id="858" r:id="rId34"/>
    <p:sldId id="864" r:id="rId35"/>
    <p:sldId id="953" r:id="rId36"/>
    <p:sldId id="865" r:id="rId37"/>
    <p:sldId id="1030" r:id="rId38"/>
    <p:sldId id="883" r:id="rId39"/>
    <p:sldId id="946" r:id="rId40"/>
    <p:sldId id="884" r:id="rId41"/>
    <p:sldId id="889" r:id="rId42"/>
    <p:sldId id="1031" r:id="rId43"/>
    <p:sldId id="880" r:id="rId44"/>
    <p:sldId id="1033" r:id="rId45"/>
    <p:sldId id="1034" r:id="rId46"/>
    <p:sldId id="893" r:id="rId47"/>
    <p:sldId id="874" r:id="rId48"/>
    <p:sldId id="894" r:id="rId49"/>
    <p:sldId id="956" r:id="rId50"/>
    <p:sldId id="954" r:id="rId51"/>
    <p:sldId id="955" r:id="rId52"/>
    <p:sldId id="895" r:id="rId53"/>
    <p:sldId id="896" r:id="rId54"/>
    <p:sldId id="897" r:id="rId55"/>
    <p:sldId id="898" r:id="rId56"/>
    <p:sldId id="868" r:id="rId57"/>
    <p:sldId id="1021" r:id="rId58"/>
    <p:sldId id="1022" r:id="rId59"/>
    <p:sldId id="899" r:id="rId60"/>
    <p:sldId id="900" r:id="rId61"/>
    <p:sldId id="902" r:id="rId62"/>
    <p:sldId id="867" r:id="rId63"/>
    <p:sldId id="903" r:id="rId64"/>
    <p:sldId id="993" r:id="rId65"/>
    <p:sldId id="994" r:id="rId66"/>
    <p:sldId id="904" r:id="rId67"/>
    <p:sldId id="905" r:id="rId68"/>
    <p:sldId id="906" r:id="rId69"/>
    <p:sldId id="907" r:id="rId70"/>
    <p:sldId id="945" r:id="rId71"/>
    <p:sldId id="944" r:id="rId72"/>
    <p:sldId id="995" r:id="rId73"/>
    <p:sldId id="996" r:id="rId74"/>
    <p:sldId id="908" r:id="rId75"/>
    <p:sldId id="997" r:id="rId76"/>
    <p:sldId id="909" r:id="rId77"/>
    <p:sldId id="910" r:id="rId78"/>
    <p:sldId id="912" r:id="rId79"/>
    <p:sldId id="913" r:id="rId80"/>
    <p:sldId id="1026" r:id="rId81"/>
    <p:sldId id="1016" r:id="rId82"/>
    <p:sldId id="1017" r:id="rId83"/>
    <p:sldId id="853" r:id="rId84"/>
    <p:sldId id="1023" r:id="rId85"/>
    <p:sldId id="911" r:id="rId86"/>
    <p:sldId id="998" r:id="rId87"/>
    <p:sldId id="999" r:id="rId88"/>
    <p:sldId id="1007" r:id="rId89"/>
    <p:sldId id="1047" r:id="rId90"/>
    <p:sldId id="1037" r:id="rId91"/>
    <p:sldId id="1029" r:id="rId92"/>
    <p:sldId id="920" r:id="rId93"/>
    <p:sldId id="921" r:id="rId94"/>
    <p:sldId id="1024" r:id="rId95"/>
    <p:sldId id="1000" r:id="rId96"/>
    <p:sldId id="1001" r:id="rId97"/>
    <p:sldId id="1002" r:id="rId98"/>
    <p:sldId id="1025" r:id="rId99"/>
    <p:sldId id="1020" r:id="rId100"/>
    <p:sldId id="1028" r:id="rId101"/>
    <p:sldId id="923" r:id="rId102"/>
    <p:sldId id="924" r:id="rId103"/>
    <p:sldId id="925" r:id="rId104"/>
    <p:sldId id="943" r:id="rId105"/>
    <p:sldId id="942" r:id="rId106"/>
    <p:sldId id="948" r:id="rId107"/>
    <p:sldId id="947" r:id="rId108"/>
    <p:sldId id="949" r:id="rId109"/>
    <p:sldId id="950" r:id="rId110"/>
    <p:sldId id="914" r:id="rId111"/>
    <p:sldId id="915" r:id="rId112"/>
    <p:sldId id="937" r:id="rId113"/>
    <p:sldId id="1009" r:id="rId114"/>
    <p:sldId id="1035" r:id="rId115"/>
    <p:sldId id="918" r:id="rId116"/>
    <p:sldId id="919" r:id="rId117"/>
    <p:sldId id="1018" r:id="rId118"/>
    <p:sldId id="935" r:id="rId119"/>
    <p:sldId id="977" r:id="rId120"/>
    <p:sldId id="980" r:id="rId121"/>
    <p:sldId id="979" r:id="rId122"/>
    <p:sldId id="981" r:id="rId123"/>
    <p:sldId id="978" r:id="rId124"/>
    <p:sldId id="1019" r:id="rId125"/>
    <p:sldId id="986" r:id="rId126"/>
    <p:sldId id="938" r:id="rId127"/>
    <p:sldId id="940" r:id="rId128"/>
    <p:sldId id="939" r:id="rId129"/>
    <p:sldId id="932" r:id="rId130"/>
    <p:sldId id="989" r:id="rId131"/>
    <p:sldId id="990" r:id="rId132"/>
    <p:sldId id="971" r:id="rId133"/>
    <p:sldId id="973" r:id="rId134"/>
    <p:sldId id="972" r:id="rId135"/>
    <p:sldId id="962" r:id="rId136"/>
    <p:sldId id="964" r:id="rId137"/>
    <p:sldId id="963" r:id="rId138"/>
    <p:sldId id="965" r:id="rId139"/>
    <p:sldId id="966" r:id="rId140"/>
    <p:sldId id="1011" r:id="rId141"/>
    <p:sldId id="1038" r:id="rId142"/>
    <p:sldId id="1040" r:id="rId143"/>
    <p:sldId id="926" r:id="rId144"/>
    <p:sldId id="927" r:id="rId145"/>
    <p:sldId id="1010" r:id="rId146"/>
    <p:sldId id="1045" r:id="rId147"/>
    <p:sldId id="1046" r:id="rId148"/>
    <p:sldId id="976" r:id="rId149"/>
    <p:sldId id="1012" r:id="rId150"/>
    <p:sldId id="1013" r:id="rId151"/>
    <p:sldId id="1015" r:id="rId152"/>
    <p:sldId id="1014" r:id="rId153"/>
    <p:sldId id="969" r:id="rId154"/>
    <p:sldId id="881" r:id="rId155"/>
    <p:sldId id="732" r:id="rId156"/>
    <p:sldId id="823" r:id="rId157"/>
  </p:sldIdLst>
  <p:sldSz cx="12192000" cy="6858000"/>
  <p:notesSz cx="6858000" cy="9144000"/>
  <p:defaultTextStyle>
    <a:defPPr>
      <a:defRPr lang="ru-RU"/>
    </a:defPPr>
    <a:lvl1pPr marL="0" indent="0" algn="l" defTabSz="914400" rtl="0" eaLnBrk="1" latinLnBrk="0" hangingPunct="1">
      <a:lnSpc>
        <a:spcPct val="100000"/>
      </a:lnSpc>
      <a:spcBef>
        <a:spcPts val="600"/>
      </a:spcBef>
      <a:buFont typeface="Arial" panose="020B0604020202020204" pitchFamily="34" charset="0"/>
      <a:buNone/>
      <a:defRPr lang="x-none" sz="1200" b="0" kern="1200" dirty="0">
        <a:solidFill>
          <a:schemeClr val="tx1"/>
        </a:solidFill>
        <a:latin typeface="+mn-lt"/>
        <a:ea typeface="+mn-ea"/>
        <a:cs typeface="+mn-cs"/>
      </a:defRPr>
    </a:lvl1pPr>
    <a:lvl2pPr marL="0" indent="0" algn="l" defTabSz="914400" rtl="0" eaLnBrk="1" latinLnBrk="0" hangingPunct="1">
      <a:lnSpc>
        <a:spcPct val="90000"/>
      </a:lnSpc>
      <a:spcBef>
        <a:spcPts val="600"/>
      </a:spcBef>
      <a:buFont typeface="Arial" panose="020B0604020202020204" pitchFamily="34" charset="0"/>
      <a:buNone/>
      <a:defRPr lang="x-none" sz="1200" b="1" kern="1200" dirty="0">
        <a:solidFill>
          <a:schemeClr val="tx1"/>
        </a:solidFill>
        <a:latin typeface="+mn-lt"/>
        <a:ea typeface="+mn-ea"/>
        <a:cs typeface="+mn-cs"/>
      </a:defRPr>
    </a:lvl2pPr>
    <a:lvl3pPr marL="171450" indent="-171450" algn="l" defTabSz="914400" rtl="0" eaLnBrk="1" latinLnBrk="0" hangingPunct="1">
      <a:lnSpc>
        <a:spcPct val="90000"/>
      </a:lnSpc>
      <a:spcBef>
        <a:spcPts val="600"/>
      </a:spcBef>
      <a:buFont typeface="Wingdings" panose="05000000000000000000" pitchFamily="2" charset="2"/>
      <a:buChar char="§"/>
      <a:defRPr sz="1200" b="0" kern="1200">
        <a:solidFill>
          <a:schemeClr val="tx1"/>
        </a:solidFill>
        <a:latin typeface="+mn-lt"/>
        <a:ea typeface="+mn-ea"/>
        <a:cs typeface="+mn-cs"/>
      </a:defRPr>
    </a:lvl3pPr>
    <a:lvl4pPr marL="0" indent="0" algn="l" defTabSz="176400" rtl="0" eaLnBrk="1" latinLnBrk="0" hangingPunct="1">
      <a:lnSpc>
        <a:spcPct val="90000"/>
      </a:lnSpc>
      <a:spcBef>
        <a:spcPts val="600"/>
      </a:spcBef>
      <a:buFont typeface="Wingdings" pitchFamily="2" charset="2"/>
      <a:buNone/>
      <a:defRPr sz="1200" kern="1200">
        <a:solidFill>
          <a:schemeClr val="tx1"/>
        </a:solidFill>
        <a:latin typeface="+mn-lt"/>
        <a:ea typeface="+mn-ea"/>
        <a:cs typeface="+mn-cs"/>
      </a:defRPr>
    </a:lvl4pPr>
    <a:lvl5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376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adimir B." initials="VB" lastIdx="5" clrIdx="0">
    <p:extLst>
      <p:ext uri="{19B8F6BF-5375-455C-9EA6-DF929625EA0E}">
        <p15:presenceInfo xmlns:p15="http://schemas.microsoft.com/office/powerpoint/2012/main" userId="Vladimir B." providerId="None"/>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 id="3" name="Denis Anikin" initials="DA" lastIdx="13" clrIdx="2">
    <p:extLst>
      <p:ext uri="{19B8F6BF-5375-455C-9EA6-DF929625EA0E}">
        <p15:presenceInfo xmlns:p15="http://schemas.microsoft.com/office/powerpoint/2012/main" userId="Denis Anik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41"/>
    <a:srgbClr val="FFFFFF"/>
    <a:srgbClr val="5E6DB8"/>
    <a:srgbClr val="29476B"/>
    <a:srgbClr val="00005C"/>
    <a:srgbClr val="F2F2F2"/>
    <a:srgbClr val="FFE700"/>
    <a:srgbClr val="2B2D33"/>
    <a:srgbClr val="1C1C1C"/>
    <a:srgbClr val="4A4E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B}">
  <a:tblStyle styleId="{0817EA92-75D0-4044-A80A-286907CE0DDB}" styleName="Чередующиеся ячейки">
    <a:wholeTbl>
      <a:tcTxStyle>
        <a:fontRef idx="minor">
          <a:prstClr val="black"/>
        </a:fontRef>
        <a:schemeClr val="dk1"/>
      </a:tcTxStyle>
      <a:tcStyle>
        <a:tcBdr>
          <a:left>
            <a:ln w="0" cmpd="sng">
              <a:solidFill>
                <a:srgbClr val="D9D9D9"/>
              </a:solidFill>
            </a:ln>
          </a:left>
          <a:right>
            <a:ln w="0" cmpd="sng">
              <a:solidFill>
                <a:srgbClr val="D9D9D9"/>
              </a:solidFill>
            </a:ln>
          </a:right>
          <a:top>
            <a:ln w="14286" cmpd="sng">
              <a:solidFill>
                <a:srgbClr val="D9D9D9"/>
              </a:solidFill>
            </a:ln>
          </a:top>
          <a:bottom>
            <a:ln w="14286" cmpd="sng">
              <a:solidFill>
                <a:srgbClr val="D9D9D9"/>
              </a:solidFill>
            </a:ln>
          </a:bottom>
          <a:insideH>
            <a:ln w="7143" cmpd="sng">
              <a:solidFill>
                <a:srgbClr val="D9D9D9"/>
              </a:solidFill>
            </a:ln>
          </a:insideH>
          <a:insideV>
            <a:ln w="0" cmpd="sng">
              <a:solidFill>
                <a:srgbClr val="D9D9D9"/>
              </a:solidFill>
            </a:ln>
          </a:insideV>
        </a:tcBdr>
      </a:tcStyle>
    </a:wholeTbl>
    <a:band1H>
      <a:tcStyle>
        <a:tcBdr/>
        <a:fill>
          <a:solidFill>
            <a:srgbClr val="F2F2F2"/>
          </a:solidFill>
        </a:fill>
      </a:tcStyle>
    </a:band1H>
    <a:band2H>
      <a:tcStyle>
        <a:tcBdr/>
        <a:fill>
          <a:solidFill>
            <a:srgbClr val="FFFFFF"/>
          </a:solidFill>
        </a:fill>
      </a:tcStyle>
    </a:band2H>
    <a:band1V>
      <a:tcStyle>
        <a:tcBdr/>
        <a:fill>
          <a:solidFill>
            <a:srgbClr val="FFFFFF"/>
          </a:solidFill>
        </a:fill>
      </a:tcStyle>
    </a:band1V>
    <a:band2V>
      <a:tcStyle>
        <a:tcBdr/>
        <a:fill>
          <a:solidFill>
            <a:srgbClr val="F2F2F2"/>
          </a:solidFill>
        </a:fill>
      </a:tcStyle>
    </a:band2V>
    <a:lastCol>
      <a:tcTxStyle b="on">
        <a:fontRef idx="minor">
          <a:prstClr val="black"/>
        </a:fontRef>
        <a:srgbClr val="000000"/>
      </a:tcTxStyle>
      <a:tcStyle>
        <a:tcBdr>
          <a:left>
            <a:ln w="21429" cmpd="sng">
              <a:solidFill>
                <a:srgbClr val="FEE600"/>
              </a:solidFill>
            </a:ln>
          </a:left>
        </a:tcBdr>
      </a:tcStyle>
    </a:lastCol>
    <a:firstCol>
      <a:tcStyle>
        <a:tcBdr/>
        <a:fill>
          <a:solidFill>
            <a:srgbClr val="FFFFFF"/>
          </a:solidFill>
        </a:fill>
      </a:tcStyle>
    </a:firstCol>
    <a:lastRow>
      <a:tcTxStyle b="on">
        <a:fontRef idx="minor">
          <a:prstClr val="black"/>
        </a:fontRef>
        <a:srgbClr val="000000"/>
      </a:tcTxStyle>
      <a:tcStyle>
        <a:tcBdr>
          <a:top>
            <a:ln w="21429" cmpd="sng">
              <a:solidFill>
                <a:srgbClr val="FEE600"/>
              </a:solidFill>
            </a:ln>
          </a:top>
        </a:tcBdr>
      </a:tcStyle>
    </a:lastRow>
    <a:firstRow>
      <a:tcTxStyle b="on">
        <a:fontRef idx="minor">
          <a:prstClr val="black"/>
        </a:fontRef>
      </a:tcTxStyle>
      <a:tcStyle>
        <a:tcBdr>
          <a:top>
            <a:ln w="14286" cmpd="sng">
              <a:solidFill>
                <a:srgbClr val="D9D9D9"/>
              </a:solidFill>
            </a:ln>
          </a:top>
        </a:tcBdr>
        <a:fill>
          <a:solidFill>
            <a:srgbClr val="FFFFFF"/>
          </a:solidFill>
        </a:fill>
      </a:tcStyle>
    </a:firstRow>
  </a:tblStyle>
  <a:tblStyle styleId="{0817EA92-75D0-4044-A80A-286907CE0DDD}" styleName="Полная заливка">
    <a:wholeTbl>
      <a:tcStyle>
        <a:tcBdr>
          <a:left>
            <a:ln w="0" cmpd="sng">
              <a:solidFill>
                <a:schemeClr val="bg1"/>
              </a:solidFill>
            </a:ln>
          </a:left>
          <a:right>
            <a:ln w="0" cmpd="sng">
              <a:solidFill>
                <a:srgbClr val="D9D9D9"/>
              </a:solidFill>
            </a:ln>
          </a:right>
          <a:top>
            <a:ln w="14286" cmpd="sng">
              <a:solidFill>
                <a:srgbClr val="D9D9D9"/>
              </a:solidFill>
            </a:ln>
          </a:top>
          <a:bottom>
            <a:ln w="14286" cmpd="sng">
              <a:solidFill>
                <a:srgbClr val="D9D9D9"/>
              </a:solidFill>
            </a:ln>
          </a:bottom>
          <a:insideH>
            <a:ln w="7143" cmpd="sng">
              <a:solidFill>
                <a:srgbClr val="D9D9D9"/>
              </a:solidFill>
            </a:ln>
          </a:insideH>
          <a:insideV>
            <a:ln w="114288" cmpd="sng">
              <a:solidFill>
                <a:srgbClr val="FFFFFF"/>
              </a:solidFill>
            </a:ln>
          </a:insideV>
        </a:tcBdr>
        <a:fill>
          <a:solidFill>
            <a:srgbClr val="F2F2F2"/>
          </a:solidFill>
        </a:fill>
      </a:tcStyle>
    </a:wholeTbl>
    <a:band1H>
      <a:tcStyle>
        <a:tcBdr/>
      </a:tcStyle>
    </a:band1H>
    <a:band2H>
      <a:tcStyle>
        <a:tcBdr/>
      </a:tcStyle>
    </a:band2H>
    <a:band1V>
      <a:tcStyle>
        <a:tcBdr/>
      </a:tcStyle>
    </a:band1V>
    <a:band2V>
      <a:tcStyle>
        <a:tcBdr/>
      </a:tcStyle>
    </a:band2V>
    <a:firstCol>
      <a:tcStyle>
        <a:tcBdr/>
        <a:fill>
          <a:solidFill>
            <a:srgbClr val="FFFFFF"/>
          </a:solidFill>
        </a:fill>
      </a:tcStyle>
    </a:firstCol>
    <a:lastRow>
      <a:tcStyle>
        <a:tcBdr>
          <a:top>
            <a:ln w="7143" cmpd="sng">
              <a:solidFill>
                <a:srgbClr val="D9D9D9"/>
              </a:solidFill>
            </a:ln>
          </a:top>
        </a:tcBdr>
      </a:tcStyle>
    </a:lastRow>
    <a:firstRow>
      <a:tcTxStyle b="on">
        <a:fontRef idx="minor">
          <a:prstClr val="black"/>
        </a:fontRef>
        <a:srgbClr val="000000"/>
      </a:tcTxStyle>
      <a:tcStyle>
        <a:tcBdr>
          <a:top>
            <a:ln w="14286" cmpd="sng">
              <a:solidFill>
                <a:srgbClr val="D9D9D9"/>
              </a:solidFill>
            </a:ln>
          </a:top>
          <a:bottom>
            <a:ln w="21429" cmpd="sng">
              <a:solidFill>
                <a:srgbClr val="FEE600"/>
              </a:solidFill>
            </a:ln>
          </a:bottom>
        </a:tcBdr>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3" autoAdjust="0"/>
    <p:restoredTop sz="92049" autoAdjust="0"/>
  </p:normalViewPr>
  <p:slideViewPr>
    <p:cSldViewPr snapToGrid="0" snapToObjects="1">
      <p:cViewPr>
        <p:scale>
          <a:sx n="135" d="100"/>
          <a:sy n="135" d="100"/>
        </p:scale>
        <p:origin x="616"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19" d="100"/>
          <a:sy n="119" d="100"/>
        </p:scale>
        <p:origin x="4216"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75A828-3C73-6844-8200-209B014DD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latin typeface="Arial" panose="020B0604020202020204" pitchFamily="34" charset="0"/>
            </a:endParaRPr>
          </a:p>
        </p:txBody>
      </p:sp>
      <p:sp>
        <p:nvSpPr>
          <p:cNvPr id="3" name="Date Placeholder 2">
            <a:extLst>
              <a:ext uri="{FF2B5EF4-FFF2-40B4-BE49-F238E27FC236}">
                <a16:creationId xmlns:a16="http://schemas.microsoft.com/office/drawing/2014/main" id="{279D3305-F6E1-864B-B84C-A1773D1BB2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EB9CBF-9C5A-AB4D-B058-11B5BAD0EB61}" type="datetimeFigureOut">
              <a:rPr lang="x-none" smtClean="0">
                <a:latin typeface="Arial" panose="020B0604020202020204" pitchFamily="34" charset="0"/>
              </a:rPr>
              <a:pPr/>
              <a:t>19.05.2023</a:t>
            </a:fld>
            <a:endParaRPr lang="x-none">
              <a:latin typeface="Arial" panose="020B0604020202020204" pitchFamily="34" charset="0"/>
            </a:endParaRPr>
          </a:p>
        </p:txBody>
      </p:sp>
      <p:sp>
        <p:nvSpPr>
          <p:cNvPr id="4" name="Footer Placeholder 3">
            <a:extLst>
              <a:ext uri="{FF2B5EF4-FFF2-40B4-BE49-F238E27FC236}">
                <a16:creationId xmlns:a16="http://schemas.microsoft.com/office/drawing/2014/main" id="{C6DFA44F-514B-B944-A0C1-41B5AA7A76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latin typeface="Arial" panose="020B0604020202020204" pitchFamily="34" charset="0"/>
            </a:endParaRPr>
          </a:p>
        </p:txBody>
      </p:sp>
      <p:sp>
        <p:nvSpPr>
          <p:cNvPr id="5" name="Slide Number Placeholder 4">
            <a:extLst>
              <a:ext uri="{FF2B5EF4-FFF2-40B4-BE49-F238E27FC236}">
                <a16:creationId xmlns:a16="http://schemas.microsoft.com/office/drawing/2014/main" id="{26037502-2519-4843-BB1D-05B44C958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51B39D-D367-0E40-8C8D-22C7F31BC1A4}" type="slidenum">
              <a:rPr lang="x-none" smtClean="0">
                <a:latin typeface="Arial" panose="020B0604020202020204" pitchFamily="34" charset="0"/>
              </a:rPr>
              <a:pPr/>
              <a:t>‹#›</a:t>
            </a:fld>
            <a:endParaRPr lang="x-none">
              <a:latin typeface="Arial" panose="020B0604020202020204" pitchFamily="34" charset="0"/>
            </a:endParaRPr>
          </a:p>
        </p:txBody>
      </p:sp>
    </p:spTree>
    <p:extLst>
      <p:ext uri="{BB962C8B-B14F-4D97-AF65-F5344CB8AC3E}">
        <p14:creationId xmlns:p14="http://schemas.microsoft.com/office/powerpoint/2010/main" val="3005637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DCBCD716-AA38-E247-8EA3-34FD4386C93F}" type="datetimeFigureOut">
              <a:rPr lang="en-US" smtClean="0"/>
              <a:pPr/>
              <a:t>5/19/23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B38DF5A-DAD2-4144-A941-776C7658F385}" type="slidenum">
              <a:rPr lang="en-US" smtClean="0"/>
              <a:pPr/>
              <a:t>‹#›</a:t>
            </a:fld>
            <a:endParaRPr lang="en-US" dirty="0"/>
          </a:p>
        </p:txBody>
      </p:sp>
    </p:spTree>
    <p:extLst>
      <p:ext uri="{BB962C8B-B14F-4D97-AF65-F5344CB8AC3E}">
        <p14:creationId xmlns:p14="http://schemas.microsoft.com/office/powerpoint/2010/main" val="2569731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Обратите внимание на очень высокий уровень цинизма. Компания выдвигает требования к кандадатам, но они закрыты от ваших глаз. И даже сам ответ должен быть куплен за деньги! Не забывайте про эту картинку,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a:t>
            </a:fld>
            <a:endParaRPr lang="en-US" dirty="0"/>
          </a:p>
        </p:txBody>
      </p:sp>
    </p:spTree>
    <p:extLst>
      <p:ext uri="{BB962C8B-B14F-4D97-AF65-F5344CB8AC3E}">
        <p14:creationId xmlns:p14="http://schemas.microsoft.com/office/powerpoint/2010/main" val="452231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126</a:t>
            </a:fld>
            <a:endParaRPr lang="en-US" dirty="0"/>
          </a:p>
        </p:txBody>
      </p:sp>
    </p:spTree>
    <p:extLst>
      <p:ext uri="{BB962C8B-B14F-4D97-AF65-F5344CB8AC3E}">
        <p14:creationId xmlns:p14="http://schemas.microsoft.com/office/powerpoint/2010/main" val="35137139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128</a:t>
            </a:fld>
            <a:endParaRPr lang="en-US" dirty="0"/>
          </a:p>
        </p:txBody>
      </p:sp>
    </p:spTree>
    <p:extLst>
      <p:ext uri="{BB962C8B-B14F-4D97-AF65-F5344CB8AC3E}">
        <p14:creationId xmlns:p14="http://schemas.microsoft.com/office/powerpoint/2010/main" val="3621210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129</a:t>
            </a:fld>
            <a:endParaRPr lang="en-US" dirty="0"/>
          </a:p>
        </p:txBody>
      </p:sp>
    </p:spTree>
    <p:extLst>
      <p:ext uri="{BB962C8B-B14F-4D97-AF65-F5344CB8AC3E}">
        <p14:creationId xmlns:p14="http://schemas.microsoft.com/office/powerpoint/2010/main" val="3328506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132</a:t>
            </a:fld>
            <a:endParaRPr lang="en-US" dirty="0"/>
          </a:p>
        </p:txBody>
      </p:sp>
    </p:spTree>
    <p:extLst>
      <p:ext uri="{BB962C8B-B14F-4D97-AF65-F5344CB8AC3E}">
        <p14:creationId xmlns:p14="http://schemas.microsoft.com/office/powerpoint/2010/main" val="9555918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135</a:t>
            </a:fld>
            <a:endParaRPr lang="en-US" dirty="0"/>
          </a:p>
        </p:txBody>
      </p:sp>
    </p:spTree>
    <p:extLst>
      <p:ext uri="{BB962C8B-B14F-4D97-AF65-F5344CB8AC3E}">
        <p14:creationId xmlns:p14="http://schemas.microsoft.com/office/powerpoint/2010/main" val="1920882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НАБЕРИТЕ ВОЗДУХА В ГРУДЬ</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136</a:t>
            </a:fld>
            <a:endParaRPr lang="en-US" dirty="0"/>
          </a:p>
        </p:txBody>
      </p:sp>
    </p:spTree>
    <p:extLst>
      <p:ext uri="{BB962C8B-B14F-4D97-AF65-F5344CB8AC3E}">
        <p14:creationId xmlns:p14="http://schemas.microsoft.com/office/powerpoint/2010/main" val="35594867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 США и вовсе работает принцип </a:t>
            </a:r>
            <a:r>
              <a:rPr lang="en-US"/>
              <a:t>employment at will</a:t>
            </a:r>
            <a:r>
              <a:rPr lang="ru-RU"/>
              <a:t>. Вот почему цена ошибки не так велика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137</a:t>
            </a:fld>
            <a:endParaRPr lang="en-US" dirty="0"/>
          </a:p>
        </p:txBody>
      </p:sp>
    </p:spTree>
    <p:extLst>
      <p:ext uri="{BB962C8B-B14F-4D97-AF65-F5344CB8AC3E}">
        <p14:creationId xmlns:p14="http://schemas.microsoft.com/office/powerpoint/2010/main" val="1893187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138</a:t>
            </a:fld>
            <a:endParaRPr lang="en-US" dirty="0"/>
          </a:p>
        </p:txBody>
      </p:sp>
    </p:spTree>
    <p:extLst>
      <p:ext uri="{BB962C8B-B14F-4D97-AF65-F5344CB8AC3E}">
        <p14:creationId xmlns:p14="http://schemas.microsoft.com/office/powerpoint/2010/main" val="32773368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139</a:t>
            </a:fld>
            <a:endParaRPr lang="en-US" dirty="0"/>
          </a:p>
        </p:txBody>
      </p:sp>
    </p:spTree>
    <p:extLst>
      <p:ext uri="{BB962C8B-B14F-4D97-AF65-F5344CB8AC3E}">
        <p14:creationId xmlns:p14="http://schemas.microsoft.com/office/powerpoint/2010/main" val="4006343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141</a:t>
            </a:fld>
            <a:endParaRPr lang="en-US" dirty="0"/>
          </a:p>
        </p:txBody>
      </p:sp>
    </p:spTree>
    <p:extLst>
      <p:ext uri="{BB962C8B-B14F-4D97-AF65-F5344CB8AC3E}">
        <p14:creationId xmlns:p14="http://schemas.microsoft.com/office/powerpoint/2010/main" val="239973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a:t>
            </a:fld>
            <a:endParaRPr lang="en-US" dirty="0"/>
          </a:p>
        </p:txBody>
      </p:sp>
    </p:spTree>
    <p:extLst>
      <p:ext uri="{BB962C8B-B14F-4D97-AF65-F5344CB8AC3E}">
        <p14:creationId xmlns:p14="http://schemas.microsoft.com/office/powerpoint/2010/main" val="6846582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142</a:t>
            </a:fld>
            <a:endParaRPr lang="en-US" dirty="0"/>
          </a:p>
        </p:txBody>
      </p:sp>
    </p:spTree>
    <p:extLst>
      <p:ext uri="{BB962C8B-B14F-4D97-AF65-F5344CB8AC3E}">
        <p14:creationId xmlns:p14="http://schemas.microsoft.com/office/powerpoint/2010/main" val="41089623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143</a:t>
            </a:fld>
            <a:endParaRPr lang="en-US" dirty="0"/>
          </a:p>
        </p:txBody>
      </p:sp>
    </p:spTree>
    <p:extLst>
      <p:ext uri="{BB962C8B-B14F-4D97-AF65-F5344CB8AC3E}">
        <p14:creationId xmlns:p14="http://schemas.microsoft.com/office/powerpoint/2010/main" val="19607339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145</a:t>
            </a:fld>
            <a:endParaRPr lang="en-US" dirty="0"/>
          </a:p>
        </p:txBody>
      </p:sp>
    </p:spTree>
    <p:extLst>
      <p:ext uri="{BB962C8B-B14F-4D97-AF65-F5344CB8AC3E}">
        <p14:creationId xmlns:p14="http://schemas.microsoft.com/office/powerpoint/2010/main" val="40699506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146</a:t>
            </a:fld>
            <a:endParaRPr lang="en-US" dirty="0"/>
          </a:p>
        </p:txBody>
      </p:sp>
    </p:spTree>
    <p:extLst>
      <p:ext uri="{BB962C8B-B14F-4D97-AF65-F5344CB8AC3E}">
        <p14:creationId xmlns:p14="http://schemas.microsoft.com/office/powerpoint/2010/main" val="32989620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147</a:t>
            </a:fld>
            <a:endParaRPr lang="en-US" dirty="0"/>
          </a:p>
        </p:txBody>
      </p:sp>
    </p:spTree>
    <p:extLst>
      <p:ext uri="{BB962C8B-B14F-4D97-AF65-F5344CB8AC3E}">
        <p14:creationId xmlns:p14="http://schemas.microsoft.com/office/powerpoint/2010/main" val="2048507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15</a:t>
            </a:fld>
            <a:endParaRPr lang="en-US" dirty="0"/>
          </a:p>
        </p:txBody>
      </p:sp>
    </p:spTree>
    <p:extLst>
      <p:ext uri="{BB962C8B-B14F-4D97-AF65-F5344CB8AC3E}">
        <p14:creationId xmlns:p14="http://schemas.microsoft.com/office/powerpoint/2010/main" val="315975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16</a:t>
            </a:fld>
            <a:endParaRPr lang="en-US" dirty="0"/>
          </a:p>
        </p:txBody>
      </p:sp>
    </p:spTree>
    <p:extLst>
      <p:ext uri="{BB962C8B-B14F-4D97-AF65-F5344CB8AC3E}">
        <p14:creationId xmlns:p14="http://schemas.microsoft.com/office/powerpoint/2010/main" val="1411794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17</a:t>
            </a:fld>
            <a:endParaRPr lang="en-US" dirty="0"/>
          </a:p>
        </p:txBody>
      </p:sp>
    </p:spTree>
    <p:extLst>
      <p:ext uri="{BB962C8B-B14F-4D97-AF65-F5344CB8AC3E}">
        <p14:creationId xmlns:p14="http://schemas.microsoft.com/office/powerpoint/2010/main" val="200655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18</a:t>
            </a:fld>
            <a:endParaRPr lang="en-US" dirty="0"/>
          </a:p>
        </p:txBody>
      </p:sp>
    </p:spTree>
    <p:extLst>
      <p:ext uri="{BB962C8B-B14F-4D97-AF65-F5344CB8AC3E}">
        <p14:creationId xmlns:p14="http://schemas.microsoft.com/office/powerpoint/2010/main" val="2767507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19</a:t>
            </a:fld>
            <a:endParaRPr lang="en-US" dirty="0"/>
          </a:p>
        </p:txBody>
      </p:sp>
    </p:spTree>
    <p:extLst>
      <p:ext uri="{BB962C8B-B14F-4D97-AF65-F5344CB8AC3E}">
        <p14:creationId xmlns:p14="http://schemas.microsoft.com/office/powerpoint/2010/main" val="369540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Пока Гвидо двигается ускорять питон, начнём…</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20</a:t>
            </a:fld>
            <a:endParaRPr lang="en-US" dirty="0"/>
          </a:p>
        </p:txBody>
      </p:sp>
    </p:spTree>
    <p:extLst>
      <p:ext uri="{BB962C8B-B14F-4D97-AF65-F5344CB8AC3E}">
        <p14:creationId xmlns:p14="http://schemas.microsoft.com/office/powerpoint/2010/main" val="421803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я делаю важную ремарку, что всё, что я говорю — моя субъективная точка зрения (на всякий случай)</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21</a:t>
            </a:fld>
            <a:endParaRPr lang="en-US" dirty="0"/>
          </a:p>
        </p:txBody>
      </p:sp>
    </p:spTree>
    <p:extLst>
      <p:ext uri="{BB962C8B-B14F-4D97-AF65-F5344CB8AC3E}">
        <p14:creationId xmlns:p14="http://schemas.microsoft.com/office/powerpoint/2010/main" val="92569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22</a:t>
            </a:fld>
            <a:endParaRPr lang="en-US" dirty="0"/>
          </a:p>
        </p:txBody>
      </p:sp>
    </p:spTree>
    <p:extLst>
      <p:ext uri="{BB962C8B-B14F-4D97-AF65-F5344CB8AC3E}">
        <p14:creationId xmlns:p14="http://schemas.microsoft.com/office/powerpoint/2010/main" val="243271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Важное примечание: играл по обе стороны баррикад</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a:t>
            </a:fld>
            <a:endParaRPr lang="en-US" dirty="0"/>
          </a:p>
        </p:txBody>
      </p:sp>
    </p:spTree>
    <p:extLst>
      <p:ext uri="{BB962C8B-B14F-4D97-AF65-F5344CB8AC3E}">
        <p14:creationId xmlns:p14="http://schemas.microsoft.com/office/powerpoint/2010/main" val="3924198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23</a:t>
            </a:fld>
            <a:endParaRPr lang="en-US" dirty="0"/>
          </a:p>
        </p:txBody>
      </p:sp>
    </p:spTree>
    <p:extLst>
      <p:ext uri="{BB962C8B-B14F-4D97-AF65-F5344CB8AC3E}">
        <p14:creationId xmlns:p14="http://schemas.microsoft.com/office/powerpoint/2010/main" val="209459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24</a:t>
            </a:fld>
            <a:endParaRPr lang="en-US" dirty="0"/>
          </a:p>
        </p:txBody>
      </p:sp>
    </p:spTree>
    <p:extLst>
      <p:ext uri="{BB962C8B-B14F-4D97-AF65-F5344CB8AC3E}">
        <p14:creationId xmlns:p14="http://schemas.microsoft.com/office/powerpoint/2010/main" val="411583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25</a:t>
            </a:fld>
            <a:endParaRPr lang="en-US" dirty="0"/>
          </a:p>
        </p:txBody>
      </p:sp>
    </p:spTree>
    <p:extLst>
      <p:ext uri="{BB962C8B-B14F-4D97-AF65-F5344CB8AC3E}">
        <p14:creationId xmlns:p14="http://schemas.microsoft.com/office/powerpoint/2010/main" val="271169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26</a:t>
            </a:fld>
            <a:endParaRPr lang="en-US" dirty="0"/>
          </a:p>
        </p:txBody>
      </p:sp>
    </p:spTree>
    <p:extLst>
      <p:ext uri="{BB962C8B-B14F-4D97-AF65-F5344CB8AC3E}">
        <p14:creationId xmlns:p14="http://schemas.microsoft.com/office/powerpoint/2010/main" val="136125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Знакомьтесь. Это неофициальный маскот Стенфорда. Идеальная репрезентация современных собеседований</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27</a:t>
            </a:fld>
            <a:endParaRPr lang="en-US" dirty="0"/>
          </a:p>
        </p:txBody>
      </p:sp>
    </p:spTree>
    <p:extLst>
      <p:ext uri="{BB962C8B-B14F-4D97-AF65-F5344CB8AC3E}">
        <p14:creationId xmlns:p14="http://schemas.microsoft.com/office/powerpoint/2010/main" val="1397336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B38DF5A-DAD2-4144-A941-776C7658F385}" type="slidenum">
              <a:rPr lang="en-US" smtClean="0"/>
              <a:pPr/>
              <a:t>28</a:t>
            </a:fld>
            <a:endParaRPr lang="en-US" dirty="0"/>
          </a:p>
        </p:txBody>
      </p:sp>
    </p:spTree>
    <p:extLst>
      <p:ext uri="{BB962C8B-B14F-4D97-AF65-F5344CB8AC3E}">
        <p14:creationId xmlns:p14="http://schemas.microsoft.com/office/powerpoint/2010/main" val="3230269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B38DF5A-DAD2-4144-A941-776C7658F385}" type="slidenum">
              <a:rPr lang="en-US" smtClean="0"/>
              <a:pPr/>
              <a:t>29</a:t>
            </a:fld>
            <a:endParaRPr lang="en-US" dirty="0"/>
          </a:p>
        </p:txBody>
      </p:sp>
    </p:spTree>
    <p:extLst>
      <p:ext uri="{BB962C8B-B14F-4D97-AF65-F5344CB8AC3E}">
        <p14:creationId xmlns:p14="http://schemas.microsoft.com/office/powerpoint/2010/main" val="3412328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b="0" i="0" u="none" strike="noStrike">
                <a:solidFill>
                  <a:srgbClr val="000000"/>
                </a:solidFill>
                <a:effectLst/>
                <a:latin typeface="Arial" panose="020B0604020202020204" pitchFamily="34" charset="0"/>
              </a:rPr>
              <a:t>Привожу куллстори (иностранная компания делающая сайт на джанге, спрашивающая </a:t>
            </a:r>
            <a:r>
              <a:rPr lang="en-GB" sz="1800" b="0" i="0" u="none" strike="noStrike">
                <a:solidFill>
                  <a:srgbClr val="000000"/>
                </a:solidFill>
                <a:effectLst/>
                <a:latin typeface="Arial" panose="020B0604020202020204" pitchFamily="34" charset="0"/>
              </a:rPr>
              <a:t>A*; </a:t>
            </a:r>
            <a:r>
              <a:rPr lang="ru-RU" sz="1800" b="0" i="0" u="none" strike="noStrike">
                <a:solidFill>
                  <a:srgbClr val="000000"/>
                </a:solidFill>
                <a:effectLst/>
                <a:latin typeface="Arial" panose="020B0604020202020204" pitchFamily="34" charset="0"/>
              </a:rPr>
              <a:t>пример из юмористического видео </a:t>
            </a:r>
            <a:r>
              <a:rPr lang="en-GB" sz="1800" b="0" i="0" u="none" strike="noStrike">
                <a:solidFill>
                  <a:srgbClr val="000000"/>
                </a:solidFill>
                <a:effectLst/>
                <a:latin typeface="Arial" panose="020B0604020202020204" pitchFamily="34" charset="0"/>
              </a:rPr>
              <a:t>joma </a:t>
            </a:r>
            <a:r>
              <a:rPr lang="ru-RU" sz="1800" b="0" i="0" u="none" strike="noStrike">
                <a:solidFill>
                  <a:srgbClr val="000000"/>
                </a:solidFill>
                <a:effectLst/>
                <a:latin typeface="Arial" panose="020B0604020202020204" pitchFamily="34" charset="0"/>
              </a:rPr>
              <a:t>про алгоритм кролика и черепахи)</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B38DF5A-DAD2-4144-A941-776C7658F385}" type="slidenum">
              <a:rPr lang="en-US" smtClean="0"/>
              <a:pPr/>
              <a:t>30</a:t>
            </a:fld>
            <a:endParaRPr lang="en-US" dirty="0"/>
          </a:p>
        </p:txBody>
      </p:sp>
    </p:spTree>
    <p:extLst>
      <p:ext uri="{BB962C8B-B14F-4D97-AF65-F5344CB8AC3E}">
        <p14:creationId xmlns:p14="http://schemas.microsoft.com/office/powerpoint/2010/main" val="161771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я делаю важную ремарку, что всё, что я говорю — моя субъективная точка зрения (на всякий случай)</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32</a:t>
            </a:fld>
            <a:endParaRPr lang="en-US" dirty="0"/>
          </a:p>
        </p:txBody>
      </p:sp>
    </p:spTree>
    <p:extLst>
      <p:ext uri="{BB962C8B-B14F-4D97-AF65-F5344CB8AC3E}">
        <p14:creationId xmlns:p14="http://schemas.microsoft.com/office/powerpoint/2010/main" val="2515232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Знакомьтесь. Это неофициальный маскот Стенфорда. Идеальная репрезентация современных собеседований</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33</a:t>
            </a:fld>
            <a:endParaRPr lang="en-US" dirty="0"/>
          </a:p>
        </p:txBody>
      </p:sp>
    </p:spTree>
    <p:extLst>
      <p:ext uri="{BB962C8B-B14F-4D97-AF65-F5344CB8AC3E}">
        <p14:creationId xmlns:p14="http://schemas.microsoft.com/office/powerpoint/2010/main" val="324832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a:t>
            </a:fld>
            <a:endParaRPr lang="en-US" dirty="0"/>
          </a:p>
        </p:txBody>
      </p:sp>
    </p:spTree>
    <p:extLst>
      <p:ext uri="{BB962C8B-B14F-4D97-AF65-F5344CB8AC3E}">
        <p14:creationId xmlns:p14="http://schemas.microsoft.com/office/powerpoint/2010/main" val="1953406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b="0" i="0" u="none" strike="noStrike">
                <a:solidFill>
                  <a:srgbClr val="000000"/>
                </a:solidFill>
                <a:effectLst/>
                <a:latin typeface="Arial" panose="020B0604020202020204" pitchFamily="34" charset="0"/>
              </a:rPr>
              <a:t>Делаю примечание, что здесь идет спор между разработчиками, что есть плохие задачи, есть хорошие. Так же есть хвастуны, для которых все легко.</a:t>
            </a:r>
          </a:p>
        </p:txBody>
      </p:sp>
      <p:sp>
        <p:nvSpPr>
          <p:cNvPr id="4" name="Slide Number Placeholder 3"/>
          <p:cNvSpPr>
            <a:spLocks noGrp="1"/>
          </p:cNvSpPr>
          <p:nvPr>
            <p:ph type="sldNum" sz="quarter" idx="5"/>
          </p:nvPr>
        </p:nvSpPr>
        <p:spPr/>
        <p:txBody>
          <a:bodyPr/>
          <a:lstStyle/>
          <a:p>
            <a:fld id="{CB38DF5A-DAD2-4144-A941-776C7658F385}" type="slidenum">
              <a:rPr lang="en-US" smtClean="0"/>
              <a:pPr/>
              <a:t>34</a:t>
            </a:fld>
            <a:endParaRPr lang="en-US" dirty="0"/>
          </a:p>
        </p:txBody>
      </p:sp>
    </p:spTree>
    <p:extLst>
      <p:ext uri="{BB962C8B-B14F-4D97-AF65-F5344CB8AC3E}">
        <p14:creationId xmlns:p14="http://schemas.microsoft.com/office/powerpoint/2010/main" val="3490851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36</a:t>
            </a:fld>
            <a:endParaRPr lang="en-US" dirty="0"/>
          </a:p>
        </p:txBody>
      </p:sp>
    </p:spTree>
    <p:extLst>
      <p:ext uri="{BB962C8B-B14F-4D97-AF65-F5344CB8AC3E}">
        <p14:creationId xmlns:p14="http://schemas.microsoft.com/office/powerpoint/2010/main" val="654190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я делаю важную ремарку, что всё, что я говорю — моя субъективная точка зрения (на всякий случай)</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38</a:t>
            </a:fld>
            <a:endParaRPr lang="en-US" dirty="0"/>
          </a:p>
        </p:txBody>
      </p:sp>
    </p:spTree>
    <p:extLst>
      <p:ext uri="{BB962C8B-B14F-4D97-AF65-F5344CB8AC3E}">
        <p14:creationId xmlns:p14="http://schemas.microsoft.com/office/powerpoint/2010/main" val="1986672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B38DF5A-DAD2-4144-A941-776C7658F385}" type="slidenum">
              <a:rPr lang="en-US" smtClean="0"/>
              <a:pPr/>
              <a:t>40</a:t>
            </a:fld>
            <a:endParaRPr lang="en-US" dirty="0"/>
          </a:p>
        </p:txBody>
      </p:sp>
    </p:spTree>
    <p:extLst>
      <p:ext uri="{BB962C8B-B14F-4D97-AF65-F5344CB8AC3E}">
        <p14:creationId xmlns:p14="http://schemas.microsoft.com/office/powerpoint/2010/main" val="284030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Выглядит восхитительно! Я в востороге!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41</a:t>
            </a:fld>
            <a:endParaRPr lang="en-US" dirty="0"/>
          </a:p>
        </p:txBody>
      </p:sp>
    </p:spTree>
    <p:extLst>
      <p:ext uri="{BB962C8B-B14F-4D97-AF65-F5344CB8AC3E}">
        <p14:creationId xmlns:p14="http://schemas.microsoft.com/office/powerpoint/2010/main" val="1386990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Я бы на месте </a:t>
            </a:r>
            <a:r>
              <a:rPr lang="en-US"/>
              <a:t>ChatGPT </a:t>
            </a:r>
            <a:r>
              <a:rPr lang="ru-RU"/>
              <a:t>послал вот этого нейрокота. Не знаю почему, но такое вот ощущение.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43</a:t>
            </a:fld>
            <a:endParaRPr lang="en-US" dirty="0"/>
          </a:p>
        </p:txBody>
      </p:sp>
    </p:spTree>
    <p:extLst>
      <p:ext uri="{BB962C8B-B14F-4D97-AF65-F5344CB8AC3E}">
        <p14:creationId xmlns:p14="http://schemas.microsoft.com/office/powerpoint/2010/main" val="653658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45</a:t>
            </a:fld>
            <a:endParaRPr lang="en-US" dirty="0"/>
          </a:p>
        </p:txBody>
      </p:sp>
    </p:spTree>
    <p:extLst>
      <p:ext uri="{BB962C8B-B14F-4D97-AF65-F5344CB8AC3E}">
        <p14:creationId xmlns:p14="http://schemas.microsoft.com/office/powerpoint/2010/main" val="3503522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46</a:t>
            </a:fld>
            <a:endParaRPr lang="en-US" dirty="0"/>
          </a:p>
        </p:txBody>
      </p:sp>
    </p:spTree>
    <p:extLst>
      <p:ext uri="{BB962C8B-B14F-4D97-AF65-F5344CB8AC3E}">
        <p14:creationId xmlns:p14="http://schemas.microsoft.com/office/powerpoint/2010/main" val="2359515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Кажется, моя должность «штатный плохой шутник» скоро будет сокращена!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47</a:t>
            </a:fld>
            <a:endParaRPr lang="en-US" dirty="0"/>
          </a:p>
        </p:txBody>
      </p:sp>
    </p:spTree>
    <p:extLst>
      <p:ext uri="{BB962C8B-B14F-4D97-AF65-F5344CB8AC3E}">
        <p14:creationId xmlns:p14="http://schemas.microsoft.com/office/powerpoint/2010/main" val="191569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привожу пример того, что нет консенсуса, а есть много разных мнений какие задачи правильные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48</a:t>
            </a:fld>
            <a:endParaRPr lang="en-US" dirty="0"/>
          </a:p>
        </p:txBody>
      </p:sp>
    </p:spTree>
    <p:extLst>
      <p:ext uri="{BB962C8B-B14F-4D97-AF65-F5344CB8AC3E}">
        <p14:creationId xmlns:p14="http://schemas.microsoft.com/office/powerpoint/2010/main" val="247872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CB38DF5A-DAD2-4144-A941-776C7658F385}" type="slidenum">
              <a:rPr lang="en-US" smtClean="0"/>
              <a:pPr/>
              <a:t>6</a:t>
            </a:fld>
            <a:endParaRPr lang="en-US" dirty="0"/>
          </a:p>
        </p:txBody>
      </p:sp>
    </p:spTree>
    <p:extLst>
      <p:ext uri="{BB962C8B-B14F-4D97-AF65-F5344CB8AC3E}">
        <p14:creationId xmlns:p14="http://schemas.microsoft.com/office/powerpoint/2010/main" val="337937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Джома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49</a:t>
            </a:fld>
            <a:endParaRPr lang="en-US" dirty="0"/>
          </a:p>
        </p:txBody>
      </p:sp>
    </p:spTree>
    <p:extLst>
      <p:ext uri="{BB962C8B-B14F-4D97-AF65-F5344CB8AC3E}">
        <p14:creationId xmlns:p14="http://schemas.microsoft.com/office/powerpoint/2010/main" val="1752709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привожу пример того, что нет консенсуса, а есть много разных мнений какие задачи правильные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50</a:t>
            </a:fld>
            <a:endParaRPr lang="en-US" dirty="0"/>
          </a:p>
        </p:txBody>
      </p:sp>
    </p:spTree>
    <p:extLst>
      <p:ext uri="{BB962C8B-B14F-4D97-AF65-F5344CB8AC3E}">
        <p14:creationId xmlns:p14="http://schemas.microsoft.com/office/powerpoint/2010/main" val="4186931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привожу пример того, что нет консенсуса, а есть много разных мнений какие задачи правильные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51</a:t>
            </a:fld>
            <a:endParaRPr lang="en-US" dirty="0"/>
          </a:p>
        </p:txBody>
      </p:sp>
    </p:spTree>
    <p:extLst>
      <p:ext uri="{BB962C8B-B14F-4D97-AF65-F5344CB8AC3E}">
        <p14:creationId xmlns:p14="http://schemas.microsoft.com/office/powerpoint/2010/main" val="477844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52</a:t>
            </a:fld>
            <a:endParaRPr lang="en-US" dirty="0"/>
          </a:p>
        </p:txBody>
      </p:sp>
    </p:spTree>
    <p:extLst>
      <p:ext uri="{BB962C8B-B14F-4D97-AF65-F5344CB8AC3E}">
        <p14:creationId xmlns:p14="http://schemas.microsoft.com/office/powerpoint/2010/main" val="2358265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Как мы видим, в </a:t>
            </a:r>
            <a:r>
              <a:rPr lang="en-US"/>
              <a:t>chat gpt </a:t>
            </a:r>
            <a:r>
              <a:rPr lang="ru-RU"/>
              <a:t>из-за того что эта фраза въелась в ткань пространства, полностью путает алгоритмы со структурами данных</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53</a:t>
            </a:fld>
            <a:endParaRPr lang="en-US" dirty="0"/>
          </a:p>
        </p:txBody>
      </p:sp>
    </p:spTree>
    <p:extLst>
      <p:ext uri="{BB962C8B-B14F-4D97-AF65-F5344CB8AC3E}">
        <p14:creationId xmlns:p14="http://schemas.microsoft.com/office/powerpoint/2010/main" val="3722417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мы с вами понимаем, что некое обобщение интернета говорит нам то, что есть куча спорных алгоритмов, которых к базовым не отнести никак. Однако, кто-то считает, что их необходимо знать</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54</a:t>
            </a:fld>
            <a:endParaRPr lang="en-US" dirty="0"/>
          </a:p>
        </p:txBody>
      </p:sp>
    </p:spTree>
    <p:extLst>
      <p:ext uri="{BB962C8B-B14F-4D97-AF65-F5344CB8AC3E}">
        <p14:creationId xmlns:p14="http://schemas.microsoft.com/office/powerpoint/2010/main" val="3747029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А теперь слон в комнате!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56</a:t>
            </a:fld>
            <a:endParaRPr lang="en-US" dirty="0"/>
          </a:p>
        </p:txBody>
      </p:sp>
    </p:spTree>
    <p:extLst>
      <p:ext uri="{BB962C8B-B14F-4D97-AF65-F5344CB8AC3E}">
        <p14:creationId xmlns:p14="http://schemas.microsoft.com/office/powerpoint/2010/main" val="22079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А теперь слон в комнате!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57</a:t>
            </a:fld>
            <a:endParaRPr lang="en-US" dirty="0"/>
          </a:p>
        </p:txBody>
      </p:sp>
    </p:spTree>
    <p:extLst>
      <p:ext uri="{BB962C8B-B14F-4D97-AF65-F5344CB8AC3E}">
        <p14:creationId xmlns:p14="http://schemas.microsoft.com/office/powerpoint/2010/main" val="3941503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Не как последовательность шагов, а вот эти самые, из списка «базовых»</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58</a:t>
            </a:fld>
            <a:endParaRPr lang="en-US" dirty="0"/>
          </a:p>
        </p:txBody>
      </p:sp>
    </p:spTree>
    <p:extLst>
      <p:ext uri="{BB962C8B-B14F-4D97-AF65-F5344CB8AC3E}">
        <p14:creationId xmlns:p14="http://schemas.microsoft.com/office/powerpoint/2010/main" val="697705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И вот тут я поясняю, что мой доклад сам по себе вполне может конкурировать с такой доказательной базой, ведь я тоже рассуждаю, как и все остальные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59</a:t>
            </a:fld>
            <a:endParaRPr lang="en-US" dirty="0"/>
          </a:p>
        </p:txBody>
      </p:sp>
    </p:spTree>
    <p:extLst>
      <p:ext uri="{BB962C8B-B14F-4D97-AF65-F5344CB8AC3E}">
        <p14:creationId xmlns:p14="http://schemas.microsoft.com/office/powerpoint/2010/main" val="182163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a:t>
            </a:fld>
            <a:endParaRPr lang="en-US" dirty="0"/>
          </a:p>
        </p:txBody>
      </p:sp>
    </p:spTree>
    <p:extLst>
      <p:ext uri="{BB962C8B-B14F-4D97-AF65-F5344CB8AC3E}">
        <p14:creationId xmlns:p14="http://schemas.microsoft.com/office/powerpoint/2010/main" val="4101169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60</a:t>
            </a:fld>
            <a:endParaRPr lang="en-US" dirty="0"/>
          </a:p>
        </p:txBody>
      </p:sp>
    </p:spTree>
    <p:extLst>
      <p:ext uri="{BB962C8B-B14F-4D97-AF65-F5344CB8AC3E}">
        <p14:creationId xmlns:p14="http://schemas.microsoft.com/office/powerpoint/2010/main" val="606948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Не как последовательность шагов, а вот эти самые, из списка «базовых»</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61</a:t>
            </a:fld>
            <a:endParaRPr lang="en-US" dirty="0"/>
          </a:p>
        </p:txBody>
      </p:sp>
    </p:spTree>
    <p:extLst>
      <p:ext uri="{BB962C8B-B14F-4D97-AF65-F5344CB8AC3E}">
        <p14:creationId xmlns:p14="http://schemas.microsoft.com/office/powerpoint/2010/main" val="2911957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POV: </a:t>
            </a:r>
            <a:r>
              <a:rPr lang="ru-RU"/>
              <a:t>«а вы используете как-то типовые алгоритмы в работе?». Приблизительно так на меня отреагировали в куче мест, а еще однажды в питон чате, когда я признался, что не пользовался </a:t>
            </a:r>
            <a:r>
              <a:rPr lang="en-US"/>
              <a:t>sql alchemy</a:t>
            </a:r>
            <a:r>
              <a:rPr lang="ru-RU"/>
              <a:t>. Ответы вида «написал 1 в прошлом году и еще 2 в позапрошлом» не считаются. История про то как не взяли из-за </a:t>
            </a:r>
            <a:r>
              <a:rPr lang="en-US"/>
              <a:t>merge sort.</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62</a:t>
            </a:fld>
            <a:endParaRPr lang="en-US" dirty="0"/>
          </a:p>
        </p:txBody>
      </p:sp>
    </p:spTree>
    <p:extLst>
      <p:ext uri="{BB962C8B-B14F-4D97-AF65-F5344CB8AC3E}">
        <p14:creationId xmlns:p14="http://schemas.microsoft.com/office/powerpoint/2010/main" val="3420402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Давайте подумаем над этим вопросом</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67</a:t>
            </a:fld>
            <a:endParaRPr lang="en-US" dirty="0"/>
          </a:p>
        </p:txBody>
      </p:sp>
    </p:spTree>
    <p:extLst>
      <p:ext uri="{BB962C8B-B14F-4D97-AF65-F5344CB8AC3E}">
        <p14:creationId xmlns:p14="http://schemas.microsoft.com/office/powerpoint/2010/main" val="3070348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69</a:t>
            </a:fld>
            <a:endParaRPr lang="en-US" dirty="0"/>
          </a:p>
        </p:txBody>
      </p:sp>
    </p:spTree>
    <p:extLst>
      <p:ext uri="{BB962C8B-B14F-4D97-AF65-F5344CB8AC3E}">
        <p14:creationId xmlns:p14="http://schemas.microsoft.com/office/powerpoint/2010/main" val="118202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Возможно вы скажете «какое нам дело до </a:t>
            </a:r>
            <a:r>
              <a:rPr lang="en-US"/>
              <a:t>faang?</a:t>
            </a:r>
            <a:r>
              <a:rPr lang="ru-RU"/>
              <a:t>». Я парирую — мы копируем все у этих компаний и много компаний на нашем рынке делают всё так же. Просто у нас статистики меньше, а тренды такие же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70</a:t>
            </a:fld>
            <a:endParaRPr lang="en-US" dirty="0"/>
          </a:p>
        </p:txBody>
      </p:sp>
    </p:spTree>
    <p:extLst>
      <p:ext uri="{BB962C8B-B14F-4D97-AF65-F5344CB8AC3E}">
        <p14:creationId xmlns:p14="http://schemas.microsoft.com/office/powerpoint/2010/main" val="33019550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71</a:t>
            </a:fld>
            <a:endParaRPr lang="en-US" dirty="0"/>
          </a:p>
        </p:txBody>
      </p:sp>
    </p:spTree>
    <p:extLst>
      <p:ext uri="{BB962C8B-B14F-4D97-AF65-F5344CB8AC3E}">
        <p14:creationId xmlns:p14="http://schemas.microsoft.com/office/powerpoint/2010/main" val="4123892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72</a:t>
            </a:fld>
            <a:endParaRPr lang="en-US" dirty="0"/>
          </a:p>
        </p:txBody>
      </p:sp>
    </p:spTree>
    <p:extLst>
      <p:ext uri="{BB962C8B-B14F-4D97-AF65-F5344CB8AC3E}">
        <p14:creationId xmlns:p14="http://schemas.microsoft.com/office/powerpoint/2010/main" val="4086059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73</a:t>
            </a:fld>
            <a:endParaRPr lang="en-US" dirty="0"/>
          </a:p>
        </p:txBody>
      </p:sp>
    </p:spTree>
    <p:extLst>
      <p:ext uri="{BB962C8B-B14F-4D97-AF65-F5344CB8AC3E}">
        <p14:creationId xmlns:p14="http://schemas.microsoft.com/office/powerpoint/2010/main" val="1103392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Шутка про таймтревелера, который подвинул стул</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74</a:t>
            </a:fld>
            <a:endParaRPr lang="en-US" dirty="0"/>
          </a:p>
        </p:txBody>
      </p:sp>
    </p:spTree>
    <p:extLst>
      <p:ext uri="{BB962C8B-B14F-4D97-AF65-F5344CB8AC3E}">
        <p14:creationId xmlns:p14="http://schemas.microsoft.com/office/powerpoint/2010/main" val="110860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Где-то в зале есть адепты какого-нибудь грубого питона или клуба СТО и восклицают: снежинки, поколение-ЕГЭ, все их травмирует, сидите дома, не выходите на улицу. Психологический урон — не шутка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a:t>
            </a:fld>
            <a:endParaRPr lang="en-US" dirty="0"/>
          </a:p>
        </p:txBody>
      </p:sp>
    </p:spTree>
    <p:extLst>
      <p:ext uri="{BB962C8B-B14F-4D97-AF65-F5344CB8AC3E}">
        <p14:creationId xmlns:p14="http://schemas.microsoft.com/office/powerpoint/2010/main" val="8605389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Это крис рок, известный рэпер. Он превратился в камень!</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75</a:t>
            </a:fld>
            <a:endParaRPr lang="en-US" dirty="0"/>
          </a:p>
        </p:txBody>
      </p:sp>
    </p:spTree>
    <p:extLst>
      <p:ext uri="{BB962C8B-B14F-4D97-AF65-F5344CB8AC3E}">
        <p14:creationId xmlns:p14="http://schemas.microsoft.com/office/powerpoint/2010/main" val="275825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76</a:t>
            </a:fld>
            <a:endParaRPr lang="en-US" dirty="0"/>
          </a:p>
        </p:txBody>
      </p:sp>
    </p:spTree>
    <p:extLst>
      <p:ext uri="{BB962C8B-B14F-4D97-AF65-F5344CB8AC3E}">
        <p14:creationId xmlns:p14="http://schemas.microsoft.com/office/powerpoint/2010/main" val="15229865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Вот тут надо напомнить, что это «мнение компаний» из бывшего блока «что думают компании»</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78</a:t>
            </a:fld>
            <a:endParaRPr lang="en-US" dirty="0"/>
          </a:p>
        </p:txBody>
      </p:sp>
    </p:spTree>
    <p:extLst>
      <p:ext uri="{BB962C8B-B14F-4D97-AF65-F5344CB8AC3E}">
        <p14:creationId xmlns:p14="http://schemas.microsoft.com/office/powerpoint/2010/main" val="3842942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Обычно процесс найма означает одно: нам срочно нужно закрывать больший объём работы</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79</a:t>
            </a:fld>
            <a:endParaRPr lang="en-US" dirty="0"/>
          </a:p>
        </p:txBody>
      </p:sp>
    </p:spTree>
    <p:extLst>
      <p:ext uri="{BB962C8B-B14F-4D97-AF65-F5344CB8AC3E}">
        <p14:creationId xmlns:p14="http://schemas.microsoft.com/office/powerpoint/2010/main" val="2081567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81</a:t>
            </a:fld>
            <a:endParaRPr lang="en-US" dirty="0"/>
          </a:p>
        </p:txBody>
      </p:sp>
    </p:spTree>
    <p:extLst>
      <p:ext uri="{BB962C8B-B14F-4D97-AF65-F5344CB8AC3E}">
        <p14:creationId xmlns:p14="http://schemas.microsoft.com/office/powerpoint/2010/main" val="2412058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Вспоминаем Егора Бугаенко и грех высокомерия нанимающих</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82</a:t>
            </a:fld>
            <a:endParaRPr lang="en-US" dirty="0"/>
          </a:p>
        </p:txBody>
      </p:sp>
    </p:spTree>
    <p:extLst>
      <p:ext uri="{BB962C8B-B14F-4D97-AF65-F5344CB8AC3E}">
        <p14:creationId xmlns:p14="http://schemas.microsoft.com/office/powerpoint/2010/main" val="4074759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Здесь идет кулстори как я не перевернул односвязаный список + маленький хук на тему нужности односвязных списков на практике</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83</a:t>
            </a:fld>
            <a:endParaRPr lang="en-US" dirty="0"/>
          </a:p>
        </p:txBody>
      </p:sp>
    </p:spTree>
    <p:extLst>
      <p:ext uri="{BB962C8B-B14F-4D97-AF65-F5344CB8AC3E}">
        <p14:creationId xmlns:p14="http://schemas.microsoft.com/office/powerpoint/2010/main" val="1512335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Вспоминаем Егора Бугаенко и грех высокомерия нанимающих</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84</a:t>
            </a:fld>
            <a:endParaRPr lang="en-US" dirty="0"/>
          </a:p>
        </p:txBody>
      </p:sp>
    </p:spTree>
    <p:extLst>
      <p:ext uri="{BB962C8B-B14F-4D97-AF65-F5344CB8AC3E}">
        <p14:creationId xmlns:p14="http://schemas.microsoft.com/office/powerpoint/2010/main" val="8694217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85</a:t>
            </a:fld>
            <a:endParaRPr lang="en-US" dirty="0"/>
          </a:p>
        </p:txBody>
      </p:sp>
    </p:spTree>
    <p:extLst>
      <p:ext uri="{BB962C8B-B14F-4D97-AF65-F5344CB8AC3E}">
        <p14:creationId xmlns:p14="http://schemas.microsoft.com/office/powerpoint/2010/main" val="6138836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А еще есть просто уникальные люди</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86</a:t>
            </a:fld>
            <a:endParaRPr lang="en-US" dirty="0"/>
          </a:p>
        </p:txBody>
      </p:sp>
    </p:spTree>
    <p:extLst>
      <p:ext uri="{BB962C8B-B14F-4D97-AF65-F5344CB8AC3E}">
        <p14:creationId xmlns:p14="http://schemas.microsoft.com/office/powerpoint/2010/main" val="69212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a:t>
            </a:fld>
            <a:endParaRPr lang="en-US" dirty="0"/>
          </a:p>
        </p:txBody>
      </p:sp>
    </p:spTree>
    <p:extLst>
      <p:ext uri="{BB962C8B-B14F-4D97-AF65-F5344CB8AC3E}">
        <p14:creationId xmlns:p14="http://schemas.microsoft.com/office/powerpoint/2010/main" val="20914479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87</a:t>
            </a:fld>
            <a:endParaRPr lang="en-US" dirty="0"/>
          </a:p>
        </p:txBody>
      </p:sp>
    </p:spTree>
    <p:extLst>
      <p:ext uri="{BB962C8B-B14F-4D97-AF65-F5344CB8AC3E}">
        <p14:creationId xmlns:p14="http://schemas.microsoft.com/office/powerpoint/2010/main" val="644386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88</a:t>
            </a:fld>
            <a:endParaRPr lang="en-US" dirty="0"/>
          </a:p>
        </p:txBody>
      </p:sp>
    </p:spTree>
    <p:extLst>
      <p:ext uri="{BB962C8B-B14F-4D97-AF65-F5344CB8AC3E}">
        <p14:creationId xmlns:p14="http://schemas.microsoft.com/office/powerpoint/2010/main" val="6248812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89</a:t>
            </a:fld>
            <a:endParaRPr lang="en-US" dirty="0"/>
          </a:p>
        </p:txBody>
      </p:sp>
    </p:spTree>
    <p:extLst>
      <p:ext uri="{BB962C8B-B14F-4D97-AF65-F5344CB8AC3E}">
        <p14:creationId xmlns:p14="http://schemas.microsoft.com/office/powerpoint/2010/main" val="13594813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Интервьер</a:t>
            </a:r>
            <a:r>
              <a:rPr lang="ru-RU" dirty="0"/>
              <a:t>, предпочитающий </a:t>
            </a:r>
            <a:r>
              <a:rPr lang="en-US" dirty="0"/>
              <a:t>system design &amp; algorithm </a:t>
            </a:r>
            <a:r>
              <a:rPr lang="ru-RU" dirty="0"/>
              <a:t>интервью пытается победить в неравной схватке кандидата, который не умеет работать, но зато подготовился по всем гайдам. Редкое фото в цвете</a:t>
            </a:r>
            <a:endParaRPr lang="en-RU" dirty="0"/>
          </a:p>
        </p:txBody>
      </p:sp>
      <p:sp>
        <p:nvSpPr>
          <p:cNvPr id="4" name="Slide Number Placeholder 3"/>
          <p:cNvSpPr>
            <a:spLocks noGrp="1"/>
          </p:cNvSpPr>
          <p:nvPr>
            <p:ph type="sldNum" sz="quarter" idx="5"/>
          </p:nvPr>
        </p:nvSpPr>
        <p:spPr/>
        <p:txBody>
          <a:bodyPr/>
          <a:lstStyle/>
          <a:p>
            <a:fld id="{CB38DF5A-DAD2-4144-A941-776C7658F385}" type="slidenum">
              <a:rPr lang="en-US" smtClean="0"/>
              <a:pPr/>
              <a:t>90</a:t>
            </a:fld>
            <a:endParaRPr lang="en-US" dirty="0"/>
          </a:p>
        </p:txBody>
      </p:sp>
    </p:spTree>
    <p:extLst>
      <p:ext uri="{BB962C8B-B14F-4D97-AF65-F5344CB8AC3E}">
        <p14:creationId xmlns:p14="http://schemas.microsoft.com/office/powerpoint/2010/main" val="1812432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Давайте подумаем над этим вопросом</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91</a:t>
            </a:fld>
            <a:endParaRPr lang="en-US" dirty="0"/>
          </a:p>
        </p:txBody>
      </p:sp>
    </p:spTree>
    <p:extLst>
      <p:ext uri="{BB962C8B-B14F-4D97-AF65-F5344CB8AC3E}">
        <p14:creationId xmlns:p14="http://schemas.microsoft.com/office/powerpoint/2010/main" val="811284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93</a:t>
            </a:fld>
            <a:endParaRPr lang="en-US" dirty="0"/>
          </a:p>
        </p:txBody>
      </p:sp>
    </p:spTree>
    <p:extLst>
      <p:ext uri="{BB962C8B-B14F-4D97-AF65-F5344CB8AC3E}">
        <p14:creationId xmlns:p14="http://schemas.microsoft.com/office/powerpoint/2010/main" val="4454138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95</a:t>
            </a:fld>
            <a:endParaRPr lang="en-US" dirty="0"/>
          </a:p>
        </p:txBody>
      </p:sp>
    </p:spTree>
    <p:extLst>
      <p:ext uri="{BB962C8B-B14F-4D97-AF65-F5344CB8AC3E}">
        <p14:creationId xmlns:p14="http://schemas.microsoft.com/office/powerpoint/2010/main" val="21926053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96</a:t>
            </a:fld>
            <a:endParaRPr lang="en-US" dirty="0"/>
          </a:p>
        </p:txBody>
      </p:sp>
    </p:spTree>
    <p:extLst>
      <p:ext uri="{BB962C8B-B14F-4D97-AF65-F5344CB8AC3E}">
        <p14:creationId xmlns:p14="http://schemas.microsoft.com/office/powerpoint/2010/main" val="9034463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97</a:t>
            </a:fld>
            <a:endParaRPr lang="en-US" dirty="0"/>
          </a:p>
        </p:txBody>
      </p:sp>
    </p:spTree>
    <p:extLst>
      <p:ext uri="{BB962C8B-B14F-4D97-AF65-F5344CB8AC3E}">
        <p14:creationId xmlns:p14="http://schemas.microsoft.com/office/powerpoint/2010/main" val="376558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98</a:t>
            </a:fld>
            <a:endParaRPr lang="en-US" dirty="0"/>
          </a:p>
        </p:txBody>
      </p:sp>
    </p:spTree>
    <p:extLst>
      <p:ext uri="{BB962C8B-B14F-4D97-AF65-F5344CB8AC3E}">
        <p14:creationId xmlns:p14="http://schemas.microsoft.com/office/powerpoint/2010/main" val="308209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a:t>
            </a:fld>
            <a:endParaRPr lang="en-US" dirty="0"/>
          </a:p>
        </p:txBody>
      </p:sp>
    </p:spTree>
    <p:extLst>
      <p:ext uri="{BB962C8B-B14F-4D97-AF65-F5344CB8AC3E}">
        <p14:creationId xmlns:p14="http://schemas.microsoft.com/office/powerpoint/2010/main" val="39567441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Знакомьтесь, это эхо-камера. Вместо дискуссии, мы отсекаем всех, кто не согласен, оставляем только тех, кто поддакивает. Здесь нет полярности мнений, а я глубоко убежден, что развитие идет там где есть дискуссия и разные мнения</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101</a:t>
            </a:fld>
            <a:endParaRPr lang="en-US" dirty="0"/>
          </a:p>
        </p:txBody>
      </p:sp>
    </p:spTree>
    <p:extLst>
      <p:ext uri="{BB962C8B-B14F-4D97-AF65-F5344CB8AC3E}">
        <p14:creationId xmlns:p14="http://schemas.microsoft.com/office/powerpoint/2010/main" val="30709493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103</a:t>
            </a:fld>
            <a:endParaRPr lang="en-US" dirty="0"/>
          </a:p>
        </p:txBody>
      </p:sp>
    </p:spTree>
    <p:extLst>
      <p:ext uri="{BB962C8B-B14F-4D97-AF65-F5344CB8AC3E}">
        <p14:creationId xmlns:p14="http://schemas.microsoft.com/office/powerpoint/2010/main" val="31307462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105</a:t>
            </a:fld>
            <a:endParaRPr lang="en-US" dirty="0"/>
          </a:p>
        </p:txBody>
      </p:sp>
    </p:spTree>
    <p:extLst>
      <p:ext uri="{BB962C8B-B14F-4D97-AF65-F5344CB8AC3E}">
        <p14:creationId xmlns:p14="http://schemas.microsoft.com/office/powerpoint/2010/main" val="19264178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Это магнит для негатива в сторону компании. Никогда не хватает обратной связи, неадекватно оценивают задания, неадекватно их ставят, сложно выяснять информацию, нет времени у нормальных специалистов. Оплата тоже не решает эти проблемы!</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106</a:t>
            </a:fld>
            <a:endParaRPr lang="en-US" dirty="0"/>
          </a:p>
        </p:txBody>
      </p:sp>
    </p:spTree>
    <p:extLst>
      <p:ext uri="{BB962C8B-B14F-4D97-AF65-F5344CB8AC3E}">
        <p14:creationId xmlns:p14="http://schemas.microsoft.com/office/powerpoint/2010/main" val="3623348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107</a:t>
            </a:fld>
            <a:endParaRPr lang="en-US" dirty="0"/>
          </a:p>
        </p:txBody>
      </p:sp>
    </p:spTree>
    <p:extLst>
      <p:ext uri="{BB962C8B-B14F-4D97-AF65-F5344CB8AC3E}">
        <p14:creationId xmlns:p14="http://schemas.microsoft.com/office/powerpoint/2010/main" val="30389632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108</a:t>
            </a:fld>
            <a:endParaRPr lang="en-US" dirty="0"/>
          </a:p>
        </p:txBody>
      </p:sp>
    </p:spTree>
    <p:extLst>
      <p:ext uri="{BB962C8B-B14F-4D97-AF65-F5344CB8AC3E}">
        <p14:creationId xmlns:p14="http://schemas.microsoft.com/office/powerpoint/2010/main" val="342380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109</a:t>
            </a:fld>
            <a:endParaRPr lang="en-US" dirty="0"/>
          </a:p>
        </p:txBody>
      </p:sp>
    </p:spTree>
    <p:extLst>
      <p:ext uri="{BB962C8B-B14F-4D97-AF65-F5344CB8AC3E}">
        <p14:creationId xmlns:p14="http://schemas.microsoft.com/office/powerpoint/2010/main" val="2180825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b="0" i="0" u="none" strike="noStrike">
                <a:solidFill>
                  <a:srgbClr val="000000"/>
                </a:solidFill>
                <a:effectLst/>
                <a:latin typeface="Arial" panose="020B0604020202020204" pitchFamily="34" charset="0"/>
              </a:rPr>
              <a:t>Обосновываю, что у меня нет ответа, но есть предложения, мысли и опыт, дальше каждый думает сам, я ни авторитет, ни ментор, не тренер, просто делюсь мнени</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111</a:t>
            </a:fld>
            <a:endParaRPr lang="en-US" dirty="0"/>
          </a:p>
        </p:txBody>
      </p:sp>
    </p:spTree>
    <p:extLst>
      <p:ext uri="{BB962C8B-B14F-4D97-AF65-F5344CB8AC3E}">
        <p14:creationId xmlns:p14="http://schemas.microsoft.com/office/powerpoint/2010/main" val="38152873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Вы послушаете меня и разведете плечами «ну это каждый может». В этом и смысл. Мой доклад кричит две вещи: 1) Может, нам не стоит усложнять процесс и делать его дорогим? 2) Давайте подумаем что пошло в индустрии не так</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112</a:t>
            </a:fld>
            <a:endParaRPr lang="en-US" dirty="0"/>
          </a:p>
        </p:txBody>
      </p:sp>
    </p:spTree>
    <p:extLst>
      <p:ext uri="{BB962C8B-B14F-4D97-AF65-F5344CB8AC3E}">
        <p14:creationId xmlns:p14="http://schemas.microsoft.com/office/powerpoint/2010/main" val="15144662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Вам нужны хорошие софты в первую очередь</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114</a:t>
            </a:fld>
            <a:endParaRPr lang="en-US" dirty="0"/>
          </a:p>
        </p:txBody>
      </p:sp>
    </p:spTree>
    <p:extLst>
      <p:ext uri="{BB962C8B-B14F-4D97-AF65-F5344CB8AC3E}">
        <p14:creationId xmlns:p14="http://schemas.microsoft.com/office/powerpoint/2010/main" val="2818163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Здесь следует кулстори про то как я провалил интервью с односвязным списком</a:t>
            </a:r>
            <a:r>
              <a:rPr lang="en-US"/>
              <a:t> </a:t>
            </a:r>
            <a:r>
              <a:rPr lang="ru-RU"/>
              <a:t>и еще кулстори как меня моментально уничтожили на собеседовании когда я упомянул, что мы не </a:t>
            </a:r>
            <a:r>
              <a:rPr lang="en-US"/>
              <a:t>rocket science </a:t>
            </a:r>
            <a:r>
              <a:rPr lang="ru-RU"/>
              <a:t>делаем (не надо так делать, пожалуйста)</a:t>
            </a:r>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a:t>
            </a:fld>
            <a:endParaRPr lang="en-US" dirty="0"/>
          </a:p>
        </p:txBody>
      </p:sp>
    </p:spTree>
    <p:extLst>
      <p:ext uri="{BB962C8B-B14F-4D97-AF65-F5344CB8AC3E}">
        <p14:creationId xmlns:p14="http://schemas.microsoft.com/office/powerpoint/2010/main" val="790906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116</a:t>
            </a:fld>
            <a:endParaRPr lang="en-US" dirty="0"/>
          </a:p>
        </p:txBody>
      </p:sp>
    </p:spTree>
    <p:extLst>
      <p:ext uri="{BB962C8B-B14F-4D97-AF65-F5344CB8AC3E}">
        <p14:creationId xmlns:p14="http://schemas.microsoft.com/office/powerpoint/2010/main" val="23107506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117</a:t>
            </a:fld>
            <a:endParaRPr lang="en-US" dirty="0"/>
          </a:p>
        </p:txBody>
      </p:sp>
    </p:spTree>
    <p:extLst>
      <p:ext uri="{BB962C8B-B14F-4D97-AF65-F5344CB8AC3E}">
        <p14:creationId xmlns:p14="http://schemas.microsoft.com/office/powerpoint/2010/main" val="7840781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118</a:t>
            </a:fld>
            <a:endParaRPr lang="en-US" dirty="0"/>
          </a:p>
        </p:txBody>
      </p:sp>
    </p:spTree>
    <p:extLst>
      <p:ext uri="{BB962C8B-B14F-4D97-AF65-F5344CB8AC3E}">
        <p14:creationId xmlns:p14="http://schemas.microsoft.com/office/powerpoint/2010/main" val="18852087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119</a:t>
            </a:fld>
            <a:endParaRPr lang="en-US" dirty="0"/>
          </a:p>
        </p:txBody>
      </p:sp>
    </p:spTree>
    <p:extLst>
      <p:ext uri="{BB962C8B-B14F-4D97-AF65-F5344CB8AC3E}">
        <p14:creationId xmlns:p14="http://schemas.microsoft.com/office/powerpoint/2010/main" val="3042247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120</a:t>
            </a:fld>
            <a:endParaRPr lang="en-US" dirty="0"/>
          </a:p>
        </p:txBody>
      </p:sp>
    </p:spTree>
    <p:extLst>
      <p:ext uri="{BB962C8B-B14F-4D97-AF65-F5344CB8AC3E}">
        <p14:creationId xmlns:p14="http://schemas.microsoft.com/office/powerpoint/2010/main" val="871266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121</a:t>
            </a:fld>
            <a:endParaRPr lang="en-US" dirty="0"/>
          </a:p>
        </p:txBody>
      </p:sp>
    </p:spTree>
    <p:extLst>
      <p:ext uri="{BB962C8B-B14F-4D97-AF65-F5344CB8AC3E}">
        <p14:creationId xmlns:p14="http://schemas.microsoft.com/office/powerpoint/2010/main" val="5093042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122</a:t>
            </a:fld>
            <a:endParaRPr lang="en-US" dirty="0"/>
          </a:p>
        </p:txBody>
      </p:sp>
    </p:spTree>
    <p:extLst>
      <p:ext uri="{BB962C8B-B14F-4D97-AF65-F5344CB8AC3E}">
        <p14:creationId xmlns:p14="http://schemas.microsoft.com/office/powerpoint/2010/main" val="17194794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123</a:t>
            </a:fld>
            <a:endParaRPr lang="en-US" dirty="0"/>
          </a:p>
        </p:txBody>
      </p:sp>
    </p:spTree>
    <p:extLst>
      <p:ext uri="{BB962C8B-B14F-4D97-AF65-F5344CB8AC3E}">
        <p14:creationId xmlns:p14="http://schemas.microsoft.com/office/powerpoint/2010/main" val="305657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124</a:t>
            </a:fld>
            <a:endParaRPr lang="en-US" dirty="0"/>
          </a:p>
        </p:txBody>
      </p:sp>
    </p:spTree>
    <p:extLst>
      <p:ext uri="{BB962C8B-B14F-4D97-AF65-F5344CB8AC3E}">
        <p14:creationId xmlns:p14="http://schemas.microsoft.com/office/powerpoint/2010/main" val="2194419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CB38DF5A-DAD2-4144-A941-776C7658F385}" type="slidenum">
              <a:rPr lang="en-US" smtClean="0"/>
              <a:pPr/>
              <a:t>125</a:t>
            </a:fld>
            <a:endParaRPr lang="en-US" dirty="0"/>
          </a:p>
        </p:txBody>
      </p:sp>
    </p:spTree>
    <p:extLst>
      <p:ext uri="{BB962C8B-B14F-4D97-AF65-F5344CB8AC3E}">
        <p14:creationId xmlns:p14="http://schemas.microsoft.com/office/powerpoint/2010/main" val="1855687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Обложка с цветным фоном">
    <p:bg>
      <p:bgPr>
        <a:solidFill>
          <a:srgbClr val="F3F3F3"/>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C5DF0713-BD26-F547-A7A1-20E93211AA0C}"/>
              </a:ext>
            </a:extLst>
          </p:cNvPr>
          <p:cNvSpPr>
            <a:spLocks noGrp="1"/>
          </p:cNvSpPr>
          <p:nvPr>
            <p:ph type="body" sz="quarter" idx="10"/>
          </p:nvPr>
        </p:nvSpPr>
        <p:spPr>
          <a:xfrm>
            <a:off x="768750" y="5613926"/>
            <a:ext cx="3615266" cy="571500"/>
          </a:xfrm>
          <a:prstGeom prst="rect">
            <a:avLst/>
          </a:prstGeom>
        </p:spPr>
        <p:txBody>
          <a:bodyPr lIns="0" anchor="t" anchorCtr="0">
            <a:noAutofit/>
          </a:bodyPr>
          <a:lstStyle>
            <a:lvl1pPr marL="0" indent="0">
              <a:buFont typeface="+mj-lt"/>
              <a:buNone/>
              <a:defRPr lang="en-US" sz="1800" kern="1200" dirty="0">
                <a:solidFill>
                  <a:schemeClr val="tx1"/>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578778" y="2491171"/>
            <a:ext cx="5710238" cy="952500"/>
          </a:xfrm>
        </p:spPr>
        <p:txBody>
          <a:bodyPr lIns="0">
            <a:noAutofit/>
          </a:bodyPr>
          <a:lstStyle>
            <a:lvl1pPr>
              <a:defRPr sz="4400">
                <a:solidFill>
                  <a:schemeClr val="tx1"/>
                </a:solidFill>
              </a:defRPr>
            </a:lvl1pPr>
          </a:lstStyle>
          <a:p>
            <a:endParaRPr lang="en-US" dirty="0"/>
          </a:p>
        </p:txBody>
      </p:sp>
      <p:sp>
        <p:nvSpPr>
          <p:cNvPr id="2" name="Прямоугольник 1"/>
          <p:cNvSpPr/>
          <p:nvPr userDrawn="1"/>
        </p:nvSpPr>
        <p:spPr>
          <a:xfrm>
            <a:off x="535004" y="5707063"/>
            <a:ext cx="18000" cy="529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userDrawn="1"/>
        </p:nvSpPr>
        <p:spPr>
          <a:xfrm>
            <a:off x="9346927" y="-1111170"/>
            <a:ext cx="2567369" cy="7725192"/>
          </a:xfrm>
          <a:prstGeom prst="rect">
            <a:avLst/>
          </a:prstGeom>
        </p:spPr>
        <p:txBody>
          <a:bodyPr vert="horz" wrap="none" lIns="0" tIns="45720" rIns="91440" bIns="45720" rtlCol="0">
            <a:spAutoFit/>
          </a:bodyPr>
          <a:lstStyle/>
          <a:p>
            <a:pPr algn="l"/>
            <a:r>
              <a:rPr lang="en-US" sz="49600" b="1" dirty="0">
                <a:solidFill>
                  <a:srgbClr val="FEE600"/>
                </a:solidFill>
              </a:rPr>
              <a:t>{</a:t>
            </a:r>
          </a:p>
        </p:txBody>
      </p:sp>
      <p:pic>
        <p:nvPicPr>
          <p:cNvPr id="16" name="Picture 3" descr="D:\works\GP\2021-07\RB-DGTL-TEAM\logo1.png"/>
          <p:cNvPicPr>
            <a:picLocks noChangeAspect="1" noChangeArrowheads="1"/>
          </p:cNvPicPr>
          <p:nvPr userDrawn="1"/>
        </p:nvPicPr>
        <p:blipFill>
          <a:blip r:embed="rId2" cstate="print"/>
          <a:srcRect/>
          <a:stretch>
            <a:fillRect/>
          </a:stretch>
        </p:blipFill>
        <p:spPr bwMode="auto">
          <a:xfrm>
            <a:off x="555407" y="576606"/>
            <a:ext cx="1422991" cy="569790"/>
          </a:xfrm>
          <a:prstGeom prst="rect">
            <a:avLst/>
          </a:prstGeom>
          <a:noFill/>
        </p:spPr>
      </p:pic>
    </p:spTree>
    <p:extLst>
      <p:ext uri="{BB962C8B-B14F-4D97-AF65-F5344CB8AC3E}">
        <p14:creationId xmlns:p14="http://schemas.microsoft.com/office/powerpoint/2010/main" val="14817928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Обложка, контейнер">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689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Разделитель первого уровня с полосой">
    <p:bg>
      <p:bgPr>
        <a:solidFill>
          <a:srgbClr val="F3F3F3"/>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1147763" y="771441"/>
            <a:ext cx="5710237" cy="952500"/>
          </a:xfrm>
        </p:spPr>
        <p:txBody>
          <a:bodyPr lIns="0">
            <a:noAutofit/>
          </a:bodyPr>
          <a:lstStyle>
            <a:lvl1pPr>
              <a:defRPr sz="4800">
                <a:solidFill>
                  <a:schemeClr val="tx1"/>
                </a:solidFill>
              </a:defRPr>
            </a:lvl1pPr>
          </a:lstStyle>
          <a:p>
            <a:endParaRPr lang="en-US" dirty="0"/>
          </a:p>
        </p:txBody>
      </p:sp>
      <p:sp>
        <p:nvSpPr>
          <p:cNvPr id="8" name="Slide Number Placeholder 5">
            <a:extLst>
              <a:ext uri="{FF2B5EF4-FFF2-40B4-BE49-F238E27FC236}">
                <a16:creationId xmlns:a16="http://schemas.microsoft.com/office/drawing/2014/main" id="{00FB63C5-F963-F547-9B4D-ED6171A345D0}"/>
              </a:ext>
            </a:extLst>
          </p:cNvPr>
          <p:cNvSpPr>
            <a:spLocks noGrp="1"/>
          </p:cNvSpPr>
          <p:nvPr>
            <p:ph type="sldNum" sz="quarter" idx="4"/>
          </p:nvPr>
        </p:nvSpPr>
        <p:spPr>
          <a:xfrm>
            <a:off x="10668000" y="6101543"/>
            <a:ext cx="762000" cy="381000"/>
          </a:xfrm>
          <a:prstGeom prst="rect">
            <a:avLst/>
          </a:prstGeom>
        </p:spPr>
        <p:txBody>
          <a:bodyPr vert="horz" lIns="90000" tIns="46800" rIns="0" bIns="46800" rtlCol="0" anchor="b" anchorCtr="0">
            <a:noAutofit/>
          </a:bodyPr>
          <a:lstStyle>
            <a:lvl1pPr algn="r">
              <a:defRPr lang="ru-RU" sz="900" smtClean="0">
                <a:noFill/>
              </a:defRPr>
            </a:lvl1pPr>
          </a:lstStyle>
          <a:p>
            <a:fld id="{4F260BB2-4DBA-4B96-A733-49638465F576}" type="slidenum">
              <a:rPr lang="x-none" smtClean="0"/>
              <a:pPr/>
              <a:t>‹#›</a:t>
            </a:fld>
            <a:endParaRPr lang="x-none" dirty="0"/>
          </a:p>
        </p:txBody>
      </p:sp>
      <p:sp>
        <p:nvSpPr>
          <p:cNvPr id="10" name="Yellow strip">
            <a:extLst>
              <a:ext uri="{FF2B5EF4-FFF2-40B4-BE49-F238E27FC236}">
                <a16:creationId xmlns:a16="http://schemas.microsoft.com/office/drawing/2014/main" id="{71B86C57-B9BE-9542-9159-20E604B9B339}"/>
              </a:ext>
            </a:extLst>
          </p:cNvPr>
          <p:cNvSpPr/>
          <p:nvPr userDrawn="1"/>
        </p:nvSpPr>
        <p:spPr>
          <a:xfrm>
            <a:off x="11811000" y="0"/>
            <a:ext cx="381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12" name="Rectangle 15">
            <a:extLst>
              <a:ext uri="{FF2B5EF4-FFF2-40B4-BE49-F238E27FC236}">
                <a16:creationId xmlns:a16="http://schemas.microsoft.com/office/drawing/2014/main" id="{B637834B-5998-4C41-9BE4-AF5FE916BDD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9" name="Рисунок 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405343627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одержание 1, цветной фон">
    <p:bg>
      <p:bgPr>
        <a:solidFill>
          <a:srgbClr val="2B2D33"/>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bg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solidFill>
                  <a:schemeClr val="bg1"/>
                </a:solidFill>
              </a:defRPr>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rot="16200000">
            <a:off x="1251747" y="1986755"/>
            <a:ext cx="1130301"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17" name="Text Placeholder 5">
            <a:extLst>
              <a:ext uri="{FF2B5EF4-FFF2-40B4-BE49-F238E27FC236}">
                <a16:creationId xmlns:a16="http://schemas.microsoft.com/office/drawing/2014/main" id="{6C24674D-37F5-1E48-A88F-6C78DE46ABF1}"/>
              </a:ext>
            </a:extLst>
          </p:cNvPr>
          <p:cNvSpPr>
            <a:spLocks noGrp="1"/>
          </p:cNvSpPr>
          <p:nvPr userDrawn="1">
            <p:ph type="body" sz="quarter" idx="18"/>
          </p:nvPr>
        </p:nvSpPr>
        <p:spPr>
          <a:xfrm rot="16200000">
            <a:off x="5061747" y="1986754"/>
            <a:ext cx="1130299"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19" name="Text Placeholder 5">
            <a:extLst>
              <a:ext uri="{FF2B5EF4-FFF2-40B4-BE49-F238E27FC236}">
                <a16:creationId xmlns:a16="http://schemas.microsoft.com/office/drawing/2014/main" id="{38372DC4-F7C3-154A-B0FE-F76F8A359CCA}"/>
              </a:ext>
            </a:extLst>
          </p:cNvPr>
          <p:cNvSpPr>
            <a:spLocks noGrp="1"/>
          </p:cNvSpPr>
          <p:nvPr userDrawn="1">
            <p:ph type="body" sz="quarter" idx="20"/>
          </p:nvPr>
        </p:nvSpPr>
        <p:spPr>
          <a:xfrm rot="16200000">
            <a:off x="8879366" y="1986755"/>
            <a:ext cx="1130301"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21" name="Text Placeholder 5">
            <a:extLst>
              <a:ext uri="{FF2B5EF4-FFF2-40B4-BE49-F238E27FC236}">
                <a16:creationId xmlns:a16="http://schemas.microsoft.com/office/drawing/2014/main" id="{10BBF843-EA11-9144-B553-22A6BE0826BD}"/>
              </a:ext>
            </a:extLst>
          </p:cNvPr>
          <p:cNvSpPr>
            <a:spLocks noGrp="1"/>
          </p:cNvSpPr>
          <p:nvPr userDrawn="1">
            <p:ph type="body" sz="quarter" idx="22"/>
          </p:nvPr>
        </p:nvSpPr>
        <p:spPr>
          <a:xfrm rot="16200000">
            <a:off x="1251747" y="4080316"/>
            <a:ext cx="1130301"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26" name="Text Placeholder 5">
            <a:extLst>
              <a:ext uri="{FF2B5EF4-FFF2-40B4-BE49-F238E27FC236}">
                <a16:creationId xmlns:a16="http://schemas.microsoft.com/office/drawing/2014/main" id="{DEA850B8-C1B1-4044-9ABA-F1D883AB0AE7}"/>
              </a:ext>
            </a:extLst>
          </p:cNvPr>
          <p:cNvSpPr>
            <a:spLocks noGrp="1"/>
          </p:cNvSpPr>
          <p:nvPr userDrawn="1">
            <p:ph type="body" sz="quarter" idx="24"/>
          </p:nvPr>
        </p:nvSpPr>
        <p:spPr>
          <a:xfrm rot="16200000">
            <a:off x="5061747" y="4080315"/>
            <a:ext cx="1130299"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28" name="Text Placeholder 5">
            <a:extLst>
              <a:ext uri="{FF2B5EF4-FFF2-40B4-BE49-F238E27FC236}">
                <a16:creationId xmlns:a16="http://schemas.microsoft.com/office/drawing/2014/main" id="{46657899-CA76-3E46-8972-6C288BA2BDCD}"/>
              </a:ext>
            </a:extLst>
          </p:cNvPr>
          <p:cNvSpPr>
            <a:spLocks noGrp="1"/>
          </p:cNvSpPr>
          <p:nvPr userDrawn="1">
            <p:ph type="body" sz="quarter" idx="26"/>
          </p:nvPr>
        </p:nvSpPr>
        <p:spPr>
          <a:xfrm rot="16200000">
            <a:off x="8879366" y="4080316"/>
            <a:ext cx="1130301" cy="2109787"/>
          </a:xfrm>
          <a:prstGeom prst="bracePair">
            <a:avLst>
              <a:gd name="adj" fmla="val 0"/>
            </a:avLst>
          </a:prstGeom>
          <a:ln w="12700" cap="flat">
            <a:gradFill flip="none" rotWithShape="1">
              <a:gsLst>
                <a:gs pos="80000">
                  <a:schemeClr val="bg1">
                    <a:alpha val="0"/>
                  </a:schemeClr>
                </a:gs>
                <a:gs pos="100000">
                  <a:schemeClr val="accent1"/>
                </a:gs>
              </a:gsLst>
              <a:lin ang="0" scaled="1"/>
              <a:tileRect/>
            </a:gradFill>
            <a:miter lim="800000"/>
          </a:ln>
        </p:spPr>
        <p:txBody>
          <a:bodyPr vert="vert" tIns="0" rIns="234000" bIns="0">
            <a:noAutofit/>
          </a:bodyPr>
          <a:lstStyle>
            <a:lvl1pPr>
              <a:defRPr sz="1200" b="0">
                <a:ln>
                  <a:noFill/>
                </a:ln>
                <a:solidFill>
                  <a:schemeClr val="bg1"/>
                </a:solidFill>
              </a:defRPr>
            </a:lvl1pPr>
          </a:lstStyle>
          <a:p>
            <a:pPr lvl="0"/>
            <a:endParaRPr lang="ru-RU" dirty="0"/>
          </a:p>
        </p:txBody>
      </p:sp>
      <p:sp>
        <p:nvSpPr>
          <p:cNvPr id="29" name="Text Placeholder 5">
            <a:extLst>
              <a:ext uri="{FF2B5EF4-FFF2-40B4-BE49-F238E27FC236}">
                <a16:creationId xmlns:a16="http://schemas.microsoft.com/office/drawing/2014/main" id="{A0825477-A22D-B841-BD44-B8C639EDA821}"/>
              </a:ext>
            </a:extLst>
          </p:cNvPr>
          <p:cNvSpPr>
            <a:spLocks noGrp="1"/>
          </p:cNvSpPr>
          <p:nvPr userDrawn="1">
            <p:ph type="body" sz="quarter" idx="16" hasCustomPrompt="1"/>
          </p:nvPr>
        </p:nvSpPr>
        <p:spPr>
          <a:xfrm>
            <a:off x="762001" y="1896272"/>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sp>
        <p:nvSpPr>
          <p:cNvPr id="30" name="Text Placeholder 5">
            <a:extLst>
              <a:ext uri="{FF2B5EF4-FFF2-40B4-BE49-F238E27FC236}">
                <a16:creationId xmlns:a16="http://schemas.microsoft.com/office/drawing/2014/main" id="{01DFC8B8-AC52-F642-8DB3-5159D253C1DA}"/>
              </a:ext>
            </a:extLst>
          </p:cNvPr>
          <p:cNvSpPr>
            <a:spLocks noGrp="1"/>
          </p:cNvSpPr>
          <p:nvPr userDrawn="1">
            <p:ph type="body" sz="quarter" idx="17" hasCustomPrompt="1"/>
          </p:nvPr>
        </p:nvSpPr>
        <p:spPr>
          <a:xfrm>
            <a:off x="4572000" y="1896272"/>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sp>
        <p:nvSpPr>
          <p:cNvPr id="31" name="Text Placeholder 5">
            <a:extLst>
              <a:ext uri="{FF2B5EF4-FFF2-40B4-BE49-F238E27FC236}">
                <a16:creationId xmlns:a16="http://schemas.microsoft.com/office/drawing/2014/main" id="{82A175B2-4EE6-7947-896E-67D70646089D}"/>
              </a:ext>
            </a:extLst>
          </p:cNvPr>
          <p:cNvSpPr>
            <a:spLocks noGrp="1"/>
          </p:cNvSpPr>
          <p:nvPr userDrawn="1">
            <p:ph type="body" sz="quarter" idx="19" hasCustomPrompt="1"/>
          </p:nvPr>
        </p:nvSpPr>
        <p:spPr>
          <a:xfrm>
            <a:off x="8389620" y="1896272"/>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sp>
        <p:nvSpPr>
          <p:cNvPr id="32" name="Text Placeholder 5">
            <a:extLst>
              <a:ext uri="{FF2B5EF4-FFF2-40B4-BE49-F238E27FC236}">
                <a16:creationId xmlns:a16="http://schemas.microsoft.com/office/drawing/2014/main" id="{0B27059C-344A-EA4E-8278-1FC16454E91E}"/>
              </a:ext>
            </a:extLst>
          </p:cNvPr>
          <p:cNvSpPr>
            <a:spLocks noGrp="1"/>
          </p:cNvSpPr>
          <p:nvPr userDrawn="1">
            <p:ph type="body" sz="quarter" idx="21" hasCustomPrompt="1"/>
          </p:nvPr>
        </p:nvSpPr>
        <p:spPr>
          <a:xfrm>
            <a:off x="762001" y="3989833"/>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sp>
        <p:nvSpPr>
          <p:cNvPr id="33" name="Text Placeholder 5">
            <a:extLst>
              <a:ext uri="{FF2B5EF4-FFF2-40B4-BE49-F238E27FC236}">
                <a16:creationId xmlns:a16="http://schemas.microsoft.com/office/drawing/2014/main" id="{9FC27C45-7F56-1D4E-8920-CECE0B2BF8DD}"/>
              </a:ext>
            </a:extLst>
          </p:cNvPr>
          <p:cNvSpPr>
            <a:spLocks noGrp="1"/>
          </p:cNvSpPr>
          <p:nvPr userDrawn="1">
            <p:ph type="body" sz="quarter" idx="23" hasCustomPrompt="1"/>
          </p:nvPr>
        </p:nvSpPr>
        <p:spPr>
          <a:xfrm>
            <a:off x="4572000" y="3989833"/>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sp>
        <p:nvSpPr>
          <p:cNvPr id="34" name="Text Placeholder 5">
            <a:extLst>
              <a:ext uri="{FF2B5EF4-FFF2-40B4-BE49-F238E27FC236}">
                <a16:creationId xmlns:a16="http://schemas.microsoft.com/office/drawing/2014/main" id="{13CF8080-7E39-F844-AAB5-BA73697F26E4}"/>
              </a:ext>
            </a:extLst>
          </p:cNvPr>
          <p:cNvSpPr>
            <a:spLocks noGrp="1"/>
          </p:cNvSpPr>
          <p:nvPr userDrawn="1">
            <p:ph type="body" sz="quarter" idx="25" hasCustomPrompt="1"/>
          </p:nvPr>
        </p:nvSpPr>
        <p:spPr>
          <a:xfrm>
            <a:off x="8389620" y="3989833"/>
            <a:ext cx="762000" cy="465124"/>
          </a:xfrm>
          <a:prstGeom prst="rect">
            <a:avLst/>
          </a:prstGeom>
        </p:spPr>
        <p:txBody>
          <a:bodyPr lIns="0" rIns="0">
            <a:noAutofit/>
          </a:bodyPr>
          <a:lstStyle>
            <a:lvl1pPr>
              <a:defRPr sz="2800" b="0">
                <a:solidFill>
                  <a:schemeClr val="accent1"/>
                </a:solidFill>
              </a:defRPr>
            </a:lvl1pPr>
          </a:lstStyle>
          <a:p>
            <a:pPr lvl="0"/>
            <a:r>
              <a:rPr lang="en-US" dirty="0"/>
              <a:t>##</a:t>
            </a:r>
            <a:endParaRPr lang="ru-RU" dirty="0"/>
          </a:p>
        </p:txBody>
      </p:sp>
      <p:pic>
        <p:nvPicPr>
          <p:cNvPr id="22" name="Рисунок 21"/>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16247927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одержание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5F6623-ADB0-624A-B302-DCB44FD6FE2E}"/>
              </a:ext>
            </a:extLst>
          </p:cNvPr>
          <p:cNvSpPr>
            <a:spLocks noGrp="1"/>
          </p:cNvSpPr>
          <p:nvPr>
            <p:ph type="body" sz="quarter" idx="16"/>
          </p:nvPr>
        </p:nvSpPr>
        <p:spPr>
          <a:xfrm>
            <a:off x="1714500" y="1520825"/>
            <a:ext cx="3619500" cy="9720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8" name="Text Placeholder 5">
            <a:extLst>
              <a:ext uri="{FF2B5EF4-FFF2-40B4-BE49-F238E27FC236}">
                <a16:creationId xmlns:a16="http://schemas.microsoft.com/office/drawing/2014/main" id="{3FB3FD67-336F-8D48-8F99-AE461F98FA7A}"/>
              </a:ext>
            </a:extLst>
          </p:cNvPr>
          <p:cNvSpPr>
            <a:spLocks noGrp="1"/>
          </p:cNvSpPr>
          <p:nvPr userDrawn="1">
            <p:ph type="body" sz="quarter" idx="15" hasCustomPrompt="1"/>
          </p:nvPr>
        </p:nvSpPr>
        <p:spPr>
          <a:xfrm>
            <a:off x="762000" y="1520825"/>
            <a:ext cx="952499" cy="970358"/>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52" name="Text Placeholder 3">
            <a:extLst>
              <a:ext uri="{FF2B5EF4-FFF2-40B4-BE49-F238E27FC236}">
                <a16:creationId xmlns:a16="http://schemas.microsoft.com/office/drawing/2014/main" id="{011487B1-6413-654E-9739-6804B67D30CD}"/>
              </a:ext>
            </a:extLst>
          </p:cNvPr>
          <p:cNvSpPr>
            <a:spLocks noGrp="1"/>
          </p:cNvSpPr>
          <p:nvPr userDrawn="1">
            <p:ph type="body" sz="quarter" idx="17"/>
          </p:nvPr>
        </p:nvSpPr>
        <p:spPr>
          <a:xfrm>
            <a:off x="7044538" y="1520825"/>
            <a:ext cx="3616147" cy="9720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53" name="Text Placeholder 5">
            <a:extLst>
              <a:ext uri="{FF2B5EF4-FFF2-40B4-BE49-F238E27FC236}">
                <a16:creationId xmlns:a16="http://schemas.microsoft.com/office/drawing/2014/main" id="{09AA0163-E151-C245-B01A-40974D54C80B}"/>
              </a:ext>
            </a:extLst>
          </p:cNvPr>
          <p:cNvSpPr>
            <a:spLocks noGrp="1"/>
          </p:cNvSpPr>
          <p:nvPr userDrawn="1">
            <p:ph type="body" sz="quarter" idx="18" hasCustomPrompt="1"/>
          </p:nvPr>
        </p:nvSpPr>
        <p:spPr>
          <a:xfrm>
            <a:off x="6096000" y="1520825"/>
            <a:ext cx="952499" cy="970358"/>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58" name="Text Placeholder 3">
            <a:extLst>
              <a:ext uri="{FF2B5EF4-FFF2-40B4-BE49-F238E27FC236}">
                <a16:creationId xmlns:a16="http://schemas.microsoft.com/office/drawing/2014/main" id="{306CC79A-7398-9F49-8E86-67825091E754}"/>
              </a:ext>
            </a:extLst>
          </p:cNvPr>
          <p:cNvSpPr>
            <a:spLocks noGrp="1"/>
          </p:cNvSpPr>
          <p:nvPr userDrawn="1">
            <p:ph type="body" sz="quarter" idx="19"/>
          </p:nvPr>
        </p:nvSpPr>
        <p:spPr>
          <a:xfrm>
            <a:off x="1714500" y="2678112"/>
            <a:ext cx="3619500" cy="9324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59" name="Text Placeholder 5">
            <a:extLst>
              <a:ext uri="{FF2B5EF4-FFF2-40B4-BE49-F238E27FC236}">
                <a16:creationId xmlns:a16="http://schemas.microsoft.com/office/drawing/2014/main" id="{9D78BCF0-67EA-9F41-AAA6-29D08D238867}"/>
              </a:ext>
            </a:extLst>
          </p:cNvPr>
          <p:cNvSpPr>
            <a:spLocks noGrp="1"/>
          </p:cNvSpPr>
          <p:nvPr userDrawn="1">
            <p:ph type="body" sz="quarter" idx="20" hasCustomPrompt="1"/>
          </p:nvPr>
        </p:nvSpPr>
        <p:spPr>
          <a:xfrm>
            <a:off x="762000" y="2678112"/>
            <a:ext cx="952499" cy="932118"/>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60" name="Text Placeholder 3">
            <a:extLst>
              <a:ext uri="{FF2B5EF4-FFF2-40B4-BE49-F238E27FC236}">
                <a16:creationId xmlns:a16="http://schemas.microsoft.com/office/drawing/2014/main" id="{F4374BBF-6575-EC45-8F40-76B96D5D5AA4}"/>
              </a:ext>
            </a:extLst>
          </p:cNvPr>
          <p:cNvSpPr>
            <a:spLocks noGrp="1"/>
          </p:cNvSpPr>
          <p:nvPr userDrawn="1">
            <p:ph type="body" sz="quarter" idx="21"/>
          </p:nvPr>
        </p:nvSpPr>
        <p:spPr>
          <a:xfrm>
            <a:off x="7044538" y="2678112"/>
            <a:ext cx="3616147" cy="9324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61" name="Text Placeholder 5">
            <a:extLst>
              <a:ext uri="{FF2B5EF4-FFF2-40B4-BE49-F238E27FC236}">
                <a16:creationId xmlns:a16="http://schemas.microsoft.com/office/drawing/2014/main" id="{022B9F3E-1A0A-BA48-A97E-28FD980495C1}"/>
              </a:ext>
            </a:extLst>
          </p:cNvPr>
          <p:cNvSpPr>
            <a:spLocks noGrp="1"/>
          </p:cNvSpPr>
          <p:nvPr userDrawn="1">
            <p:ph type="body" sz="quarter" idx="22" hasCustomPrompt="1"/>
          </p:nvPr>
        </p:nvSpPr>
        <p:spPr>
          <a:xfrm>
            <a:off x="6096000" y="2678112"/>
            <a:ext cx="952499" cy="932400"/>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62" name="Text Placeholder 3">
            <a:extLst>
              <a:ext uri="{FF2B5EF4-FFF2-40B4-BE49-F238E27FC236}">
                <a16:creationId xmlns:a16="http://schemas.microsoft.com/office/drawing/2014/main" id="{54B8CBDE-AB98-A54D-B82F-5D41073DFF79}"/>
              </a:ext>
            </a:extLst>
          </p:cNvPr>
          <p:cNvSpPr>
            <a:spLocks noGrp="1"/>
          </p:cNvSpPr>
          <p:nvPr userDrawn="1">
            <p:ph type="body" sz="quarter" idx="23"/>
          </p:nvPr>
        </p:nvSpPr>
        <p:spPr>
          <a:xfrm>
            <a:off x="1714500" y="3821112"/>
            <a:ext cx="3619500" cy="9432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63" name="Text Placeholder 5">
            <a:extLst>
              <a:ext uri="{FF2B5EF4-FFF2-40B4-BE49-F238E27FC236}">
                <a16:creationId xmlns:a16="http://schemas.microsoft.com/office/drawing/2014/main" id="{1E66CD11-9ACD-CC44-BD3A-70B22A101C21}"/>
              </a:ext>
            </a:extLst>
          </p:cNvPr>
          <p:cNvSpPr>
            <a:spLocks noGrp="1"/>
          </p:cNvSpPr>
          <p:nvPr userDrawn="1">
            <p:ph type="body" sz="quarter" idx="24" hasCustomPrompt="1"/>
          </p:nvPr>
        </p:nvSpPr>
        <p:spPr>
          <a:xfrm>
            <a:off x="762000" y="3821112"/>
            <a:ext cx="952499" cy="944865"/>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64" name="Text Placeholder 3">
            <a:extLst>
              <a:ext uri="{FF2B5EF4-FFF2-40B4-BE49-F238E27FC236}">
                <a16:creationId xmlns:a16="http://schemas.microsoft.com/office/drawing/2014/main" id="{B41327E2-409B-CA46-A2B5-92E4B7580E04}"/>
              </a:ext>
            </a:extLst>
          </p:cNvPr>
          <p:cNvSpPr>
            <a:spLocks noGrp="1"/>
          </p:cNvSpPr>
          <p:nvPr userDrawn="1">
            <p:ph type="body" sz="quarter" idx="25"/>
          </p:nvPr>
        </p:nvSpPr>
        <p:spPr>
          <a:xfrm>
            <a:off x="7044538" y="3821112"/>
            <a:ext cx="3616147" cy="9432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65" name="Text Placeholder 5">
            <a:extLst>
              <a:ext uri="{FF2B5EF4-FFF2-40B4-BE49-F238E27FC236}">
                <a16:creationId xmlns:a16="http://schemas.microsoft.com/office/drawing/2014/main" id="{7B7FB942-36EB-974D-AEAF-1D6B67EB8BF6}"/>
              </a:ext>
            </a:extLst>
          </p:cNvPr>
          <p:cNvSpPr>
            <a:spLocks noGrp="1"/>
          </p:cNvSpPr>
          <p:nvPr userDrawn="1">
            <p:ph type="body" sz="quarter" idx="26" hasCustomPrompt="1"/>
          </p:nvPr>
        </p:nvSpPr>
        <p:spPr>
          <a:xfrm>
            <a:off x="6096000" y="3821112"/>
            <a:ext cx="952499" cy="943200"/>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66" name="Text Placeholder 3">
            <a:extLst>
              <a:ext uri="{FF2B5EF4-FFF2-40B4-BE49-F238E27FC236}">
                <a16:creationId xmlns:a16="http://schemas.microsoft.com/office/drawing/2014/main" id="{0780056C-1463-A641-8A90-3665BA65E45D}"/>
              </a:ext>
            </a:extLst>
          </p:cNvPr>
          <p:cNvSpPr>
            <a:spLocks noGrp="1"/>
          </p:cNvSpPr>
          <p:nvPr userDrawn="1">
            <p:ph type="body" sz="quarter" idx="27"/>
          </p:nvPr>
        </p:nvSpPr>
        <p:spPr>
          <a:xfrm>
            <a:off x="1714500" y="4964112"/>
            <a:ext cx="3619500" cy="9396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67" name="Text Placeholder 5">
            <a:extLst>
              <a:ext uri="{FF2B5EF4-FFF2-40B4-BE49-F238E27FC236}">
                <a16:creationId xmlns:a16="http://schemas.microsoft.com/office/drawing/2014/main" id="{A3039EB1-81BC-6F4F-8B2A-3269D183BBBD}"/>
              </a:ext>
            </a:extLst>
          </p:cNvPr>
          <p:cNvSpPr>
            <a:spLocks noGrp="1"/>
          </p:cNvSpPr>
          <p:nvPr userDrawn="1">
            <p:ph type="body" sz="quarter" idx="28" hasCustomPrompt="1"/>
          </p:nvPr>
        </p:nvSpPr>
        <p:spPr>
          <a:xfrm>
            <a:off x="762000" y="4964112"/>
            <a:ext cx="952499" cy="941388"/>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sp>
        <p:nvSpPr>
          <p:cNvPr id="68" name="Text Placeholder 3">
            <a:extLst>
              <a:ext uri="{FF2B5EF4-FFF2-40B4-BE49-F238E27FC236}">
                <a16:creationId xmlns:a16="http://schemas.microsoft.com/office/drawing/2014/main" id="{32BFE806-E7AA-1247-9915-83C18C7D400D}"/>
              </a:ext>
            </a:extLst>
          </p:cNvPr>
          <p:cNvSpPr>
            <a:spLocks noGrp="1"/>
          </p:cNvSpPr>
          <p:nvPr userDrawn="1">
            <p:ph type="body" sz="quarter" idx="29"/>
          </p:nvPr>
        </p:nvSpPr>
        <p:spPr>
          <a:xfrm>
            <a:off x="7044538" y="4964112"/>
            <a:ext cx="3616147" cy="939600"/>
          </a:xfrm>
          <a:prstGeom prst="rect">
            <a:avLst/>
          </a:prstGeom>
          <a:solidFill>
            <a:schemeClr val="bg1">
              <a:lumMod val="95000"/>
            </a:schemeClr>
          </a:solidFill>
        </p:spPr>
        <p:txBody>
          <a:bodyPr lIns="0" tIns="72000" bIns="72000">
            <a:noAutofit/>
          </a:bodyPr>
          <a:lstStyle>
            <a:lvl1pPr>
              <a:defRPr b="0"/>
            </a:lvl1pPr>
          </a:lstStyle>
          <a:p>
            <a:pPr lvl="0"/>
            <a:endParaRPr lang="en-US" dirty="0"/>
          </a:p>
        </p:txBody>
      </p:sp>
      <p:sp>
        <p:nvSpPr>
          <p:cNvPr id="69" name="Text Placeholder 5">
            <a:extLst>
              <a:ext uri="{FF2B5EF4-FFF2-40B4-BE49-F238E27FC236}">
                <a16:creationId xmlns:a16="http://schemas.microsoft.com/office/drawing/2014/main" id="{5F12BF2E-80E8-2B44-88E6-1AAD2CE55308}"/>
              </a:ext>
            </a:extLst>
          </p:cNvPr>
          <p:cNvSpPr>
            <a:spLocks noGrp="1"/>
          </p:cNvSpPr>
          <p:nvPr userDrawn="1">
            <p:ph type="body" sz="quarter" idx="30" hasCustomPrompt="1"/>
          </p:nvPr>
        </p:nvSpPr>
        <p:spPr>
          <a:xfrm>
            <a:off x="6096000" y="4964112"/>
            <a:ext cx="952499" cy="939600"/>
          </a:xfrm>
          <a:prstGeom prst="bracePair">
            <a:avLst>
              <a:gd name="adj" fmla="val 0"/>
            </a:avLst>
          </a:prstGeom>
          <a:solidFill>
            <a:schemeClr val="bg1">
              <a:lumMod val="95000"/>
            </a:schemeClr>
          </a:solidFill>
          <a:ln w="31750" cap="flat">
            <a:gradFill flip="none" rotWithShape="1">
              <a:gsLst>
                <a:gs pos="80000">
                  <a:schemeClr val="bg1">
                    <a:alpha val="0"/>
                  </a:schemeClr>
                </a:gs>
                <a:gs pos="100000">
                  <a:schemeClr val="accent1"/>
                </a:gs>
              </a:gsLst>
              <a:lin ang="10800000" scaled="1"/>
              <a:tileRect/>
            </a:gradFill>
            <a:miter lim="800000"/>
          </a:ln>
        </p:spPr>
        <p:txBody>
          <a:bodyPr vert="horz" lIns="72000" tIns="0" rIns="72000" bIns="0" anchor="ctr" anchorCtr="0">
            <a:noAutofit/>
          </a:bodyPr>
          <a:lstStyle>
            <a:lvl1pPr algn="ctr">
              <a:defRPr sz="3200" b="0">
                <a:ln>
                  <a:noFill/>
                </a:ln>
                <a:solidFill>
                  <a:schemeClr val="tx1"/>
                </a:solidFill>
              </a:defRPr>
            </a:lvl1pPr>
          </a:lstStyle>
          <a:p>
            <a:pPr lvl="0"/>
            <a:r>
              <a:rPr lang="en-US" dirty="0"/>
              <a:t>##</a:t>
            </a:r>
            <a:endParaRPr lang="ru-RU" dirty="0"/>
          </a:p>
        </p:txBody>
      </p:sp>
      <p:pic>
        <p:nvPicPr>
          <p:cNvPr id="26" name="Рисунок 2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38915787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Чистый лист, цветной фон">
    <p:bg>
      <p:bgPr>
        <a:solidFill>
          <a:srgbClr val="181C2B"/>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lstStyle>
            <a:lvl1pPr>
              <a:defRPr>
                <a:solidFill>
                  <a:schemeClr val="bg1"/>
                </a:solidFill>
              </a:defRPr>
            </a:lvl1pPr>
          </a:lstStyle>
          <a:p>
            <a:r>
              <a:rPr lang="ru-RU" dirty="0"/>
              <a:t>Образец заголовка</a:t>
            </a:r>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610F2452-CD17-D14C-9758-05BA425E131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 Placeholder 2">
            <a:extLst>
              <a:ext uri="{FF2B5EF4-FFF2-40B4-BE49-F238E27FC236}">
                <a16:creationId xmlns:a16="http://schemas.microsoft.com/office/drawing/2014/main" id="{D4F67099-0831-3A43-AAE8-80EBD773310B}"/>
              </a:ext>
            </a:extLst>
          </p:cNvPr>
          <p:cNvSpPr>
            <a:spLocks noGrp="1"/>
          </p:cNvSpPr>
          <p:nvPr userDrawn="1">
            <p:ph type="body" sz="quarter" idx="14"/>
          </p:nvPr>
        </p:nvSpPr>
        <p:spPr>
          <a:xfrm>
            <a:off x="762000" y="952500"/>
            <a:ext cx="9906000" cy="381000"/>
          </a:xfrm>
          <a:prstGeom prst="rect">
            <a:avLst/>
          </a:prstGeom>
        </p:spPr>
        <p:txBody>
          <a:bodyPr lIns="14400">
            <a:noAutofit/>
          </a:bodyPr>
          <a:lstStyle>
            <a:lvl1pPr marL="0" indent="0">
              <a:buNone/>
              <a:defRPr sz="1600">
                <a:solidFill>
                  <a:schemeClr val="bg1"/>
                </a:solidFill>
              </a:defRPr>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1" name="Text Placeholder 5">
            <a:extLst>
              <a:ext uri="{FF2B5EF4-FFF2-40B4-BE49-F238E27FC236}">
                <a16:creationId xmlns:a16="http://schemas.microsoft.com/office/drawing/2014/main" id="{9BDA7A6E-EB79-6F44-B101-F2CB12996EC2}"/>
              </a:ext>
            </a:extLst>
          </p:cNvPr>
          <p:cNvSpPr>
            <a:spLocks noGrp="1"/>
          </p:cNvSpPr>
          <p:nvPr userDrawn="1">
            <p:ph type="body" sz="quarter" idx="15"/>
          </p:nvPr>
        </p:nvSpPr>
        <p:spPr>
          <a:xfrm>
            <a:off x="762000" y="1700213"/>
            <a:ext cx="5334000" cy="2109787"/>
          </a:xfrm>
          <a:prstGeom prst="rect">
            <a:avLst/>
          </a:prstGeom>
        </p:spPr>
        <p:txBody>
          <a:bodyPr lIns="0"/>
          <a:lstStyle>
            <a:lvl1pPr>
              <a:defRPr b="0">
                <a:solidFill>
                  <a:schemeClr val="bg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93483355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истый лист, 2 текстовых блока">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9906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15" name="Text Placeholder 5">
            <a:extLst>
              <a:ext uri="{FF2B5EF4-FFF2-40B4-BE49-F238E27FC236}">
                <a16:creationId xmlns:a16="http://schemas.microsoft.com/office/drawing/2014/main" id="{971837C3-28F7-CF49-AAB7-B1C06D0FB3B4}"/>
              </a:ext>
            </a:extLst>
          </p:cNvPr>
          <p:cNvSpPr>
            <a:spLocks noGrp="1"/>
          </p:cNvSpPr>
          <p:nvPr userDrawn="1">
            <p:ph type="body" sz="quarter" idx="16"/>
          </p:nvPr>
        </p:nvSpPr>
        <p:spPr>
          <a:xfrm>
            <a:off x="6096000" y="1700213"/>
            <a:ext cx="4572000" cy="2681287"/>
          </a:xfrm>
          <a:prstGeom prst="rect">
            <a:avLst/>
          </a:prstGeom>
        </p:spPr>
        <p:txBody>
          <a:bodyPr lIns="0">
            <a:noAutofit/>
          </a:bodyPr>
          <a:lstStyle>
            <a:lvl1pPr>
              <a:defRPr b="0"/>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10302665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Чистый лист, цветной фон 1/3">
    <p:bg>
      <p:bgPr>
        <a:solidFill>
          <a:srgbClr val="181C2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6858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8389430" y="1700213"/>
            <a:ext cx="3048000" cy="2681287"/>
          </a:xfrm>
          <a:prstGeom prst="rect">
            <a:avLst/>
          </a:prstGeom>
        </p:spPr>
        <p:txBody>
          <a:bodyPr lIns="0">
            <a:noAutofit/>
          </a:bodyPr>
          <a:lstStyle>
            <a:lvl1pPr>
              <a:defRPr b="0">
                <a:solidFill>
                  <a:schemeClr val="bg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50527674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Чистый лист, цветной фон 1/2">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628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4572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6888646" y="1700213"/>
            <a:ext cx="3048000" cy="2681287"/>
          </a:xfrm>
          <a:prstGeom prst="rect">
            <a:avLst/>
          </a:prstGeom>
        </p:spPr>
        <p:txBody>
          <a:bodyPr lIns="0">
            <a:noAutofit/>
          </a:bodyPr>
          <a:lstStyle>
            <a:lvl1pPr>
              <a:defRPr b="0">
                <a:solidFill>
                  <a:schemeClr val="tx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3371510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Чистый лист, цветной фон 1/2 + лого">
    <p:bg>
      <p:bgPr>
        <a:solidFill>
          <a:srgbClr val="F3F3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628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4572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6888646" y="1700213"/>
            <a:ext cx="3048000" cy="2681287"/>
          </a:xfrm>
          <a:prstGeom prst="rect">
            <a:avLst/>
          </a:prstGeom>
        </p:spPr>
        <p:txBody>
          <a:bodyPr lIns="0">
            <a:noAutofit/>
          </a:bodyPr>
          <a:lstStyle>
            <a:lvl1pPr>
              <a:defRPr b="0">
                <a:solidFill>
                  <a:schemeClr val="bg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75253497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блока с иконками">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30" name="Text Placeholder 5">
            <a:extLst>
              <a:ext uri="{FF2B5EF4-FFF2-40B4-BE49-F238E27FC236}">
                <a16:creationId xmlns:a16="http://schemas.microsoft.com/office/drawing/2014/main" id="{620CC12E-925A-7247-B6DE-CF47387F3036}"/>
              </a:ext>
            </a:extLst>
          </p:cNvPr>
          <p:cNvSpPr>
            <a:spLocks noGrp="1"/>
          </p:cNvSpPr>
          <p:nvPr userDrawn="1">
            <p:ph type="body" sz="quarter" idx="21"/>
          </p:nvPr>
        </p:nvSpPr>
        <p:spPr>
          <a:xfrm>
            <a:off x="952498" y="2867774"/>
            <a:ext cx="2667002" cy="1127213"/>
          </a:xfrm>
          <a:prstGeom prst="rect">
            <a:avLst/>
          </a:prstGeom>
        </p:spPr>
        <p:txBody>
          <a:bodyPr lIns="0">
            <a:noAutofit/>
          </a:bodyPr>
          <a:lstStyle>
            <a:lvl1pPr algn="ctr">
              <a:defRPr sz="1400" b="0"/>
            </a:lvl1pPr>
          </a:lstStyle>
          <a:p>
            <a:pPr lvl="0"/>
            <a:endParaRPr lang="ru-RU" dirty="0"/>
          </a:p>
        </p:txBody>
      </p:sp>
      <p:sp>
        <p:nvSpPr>
          <p:cNvPr id="32" name="Picture Placeholder 3">
            <a:extLst>
              <a:ext uri="{FF2B5EF4-FFF2-40B4-BE49-F238E27FC236}">
                <a16:creationId xmlns:a16="http://schemas.microsoft.com/office/drawing/2014/main" id="{40F63697-77DB-774D-A6DA-D0B71AAE9DD9}"/>
              </a:ext>
            </a:extLst>
          </p:cNvPr>
          <p:cNvSpPr>
            <a:spLocks noGrp="1"/>
          </p:cNvSpPr>
          <p:nvPr userDrawn="1">
            <p:ph type="pic" sz="quarter" idx="22"/>
          </p:nvPr>
        </p:nvSpPr>
        <p:spPr>
          <a:xfrm>
            <a:off x="2097092" y="2047126"/>
            <a:ext cx="377816" cy="377816"/>
          </a:xfrm>
          <a:prstGeom prst="rect">
            <a:avLst/>
          </a:prstGeom>
        </p:spPr>
        <p:txBody>
          <a:bodyPr>
            <a:noAutofit/>
          </a:bodyPr>
          <a:lstStyle>
            <a:lvl1pPr algn="ctr">
              <a:defRPr>
                <a:noFill/>
              </a:defRPr>
            </a:lvl1pPr>
          </a:lstStyle>
          <a:p>
            <a:endParaRPr lang="x-none" dirty="0"/>
          </a:p>
        </p:txBody>
      </p:sp>
      <p:sp>
        <p:nvSpPr>
          <p:cNvPr id="33" name="Text Placeholder 5">
            <a:extLst>
              <a:ext uri="{FF2B5EF4-FFF2-40B4-BE49-F238E27FC236}">
                <a16:creationId xmlns:a16="http://schemas.microsoft.com/office/drawing/2014/main" id="{667BA825-9CE6-1549-9893-5AB7B8B0156E}"/>
              </a:ext>
            </a:extLst>
          </p:cNvPr>
          <p:cNvSpPr>
            <a:spLocks noGrp="1"/>
          </p:cNvSpPr>
          <p:nvPr userDrawn="1">
            <p:ph type="body" sz="quarter" idx="23"/>
          </p:nvPr>
        </p:nvSpPr>
        <p:spPr>
          <a:xfrm>
            <a:off x="4762500" y="2867774"/>
            <a:ext cx="2674428" cy="1127213"/>
          </a:xfrm>
          <a:prstGeom prst="rect">
            <a:avLst/>
          </a:prstGeom>
        </p:spPr>
        <p:txBody>
          <a:bodyPr lIns="0">
            <a:noAutofit/>
          </a:bodyPr>
          <a:lstStyle>
            <a:lvl1pPr algn="ctr">
              <a:defRPr sz="1400" b="0"/>
            </a:lvl1pPr>
          </a:lstStyle>
          <a:p>
            <a:pPr lvl="0"/>
            <a:endParaRPr lang="ru-RU" dirty="0"/>
          </a:p>
        </p:txBody>
      </p:sp>
      <p:sp>
        <p:nvSpPr>
          <p:cNvPr id="35" name="Picture Placeholder 3">
            <a:extLst>
              <a:ext uri="{FF2B5EF4-FFF2-40B4-BE49-F238E27FC236}">
                <a16:creationId xmlns:a16="http://schemas.microsoft.com/office/drawing/2014/main" id="{33AEACCB-733F-A449-A30A-2759292CFA7B}"/>
              </a:ext>
            </a:extLst>
          </p:cNvPr>
          <p:cNvSpPr>
            <a:spLocks noGrp="1"/>
          </p:cNvSpPr>
          <p:nvPr userDrawn="1">
            <p:ph type="pic" sz="quarter" idx="24"/>
          </p:nvPr>
        </p:nvSpPr>
        <p:spPr>
          <a:xfrm>
            <a:off x="5910807" y="2047126"/>
            <a:ext cx="377816" cy="377816"/>
          </a:xfrm>
          <a:prstGeom prst="rect">
            <a:avLst/>
          </a:prstGeom>
        </p:spPr>
        <p:txBody>
          <a:bodyPr>
            <a:noAutofit/>
          </a:bodyPr>
          <a:lstStyle>
            <a:lvl1pPr algn="ctr">
              <a:defRPr>
                <a:noFill/>
              </a:defRPr>
            </a:lvl1pPr>
          </a:lstStyle>
          <a:p>
            <a:endParaRPr lang="x-none"/>
          </a:p>
        </p:txBody>
      </p:sp>
      <p:sp>
        <p:nvSpPr>
          <p:cNvPr id="36" name="Text Placeholder 5">
            <a:extLst>
              <a:ext uri="{FF2B5EF4-FFF2-40B4-BE49-F238E27FC236}">
                <a16:creationId xmlns:a16="http://schemas.microsoft.com/office/drawing/2014/main" id="{26E643D5-C73B-1441-BB98-2E2A671598D0}"/>
              </a:ext>
            </a:extLst>
          </p:cNvPr>
          <p:cNvSpPr>
            <a:spLocks noGrp="1"/>
          </p:cNvSpPr>
          <p:nvPr userDrawn="1">
            <p:ph type="body" sz="quarter" idx="25"/>
          </p:nvPr>
        </p:nvSpPr>
        <p:spPr>
          <a:xfrm>
            <a:off x="8572500" y="2867774"/>
            <a:ext cx="2681858" cy="1127213"/>
          </a:xfrm>
          <a:prstGeom prst="rect">
            <a:avLst/>
          </a:prstGeom>
        </p:spPr>
        <p:txBody>
          <a:bodyPr lIns="0">
            <a:noAutofit/>
          </a:bodyPr>
          <a:lstStyle>
            <a:lvl1pPr algn="ctr">
              <a:defRPr sz="1400" b="0"/>
            </a:lvl1pPr>
          </a:lstStyle>
          <a:p>
            <a:pPr lvl="0"/>
            <a:endParaRPr lang="ru-RU" dirty="0"/>
          </a:p>
        </p:txBody>
      </p:sp>
      <p:sp>
        <p:nvSpPr>
          <p:cNvPr id="38" name="Picture Placeholder 3">
            <a:extLst>
              <a:ext uri="{FF2B5EF4-FFF2-40B4-BE49-F238E27FC236}">
                <a16:creationId xmlns:a16="http://schemas.microsoft.com/office/drawing/2014/main" id="{CD2EEE09-B691-1C40-9555-9A2AAC3F5F03}"/>
              </a:ext>
            </a:extLst>
          </p:cNvPr>
          <p:cNvSpPr>
            <a:spLocks noGrp="1"/>
          </p:cNvSpPr>
          <p:nvPr userDrawn="1">
            <p:ph type="pic" sz="quarter" idx="26"/>
          </p:nvPr>
        </p:nvSpPr>
        <p:spPr>
          <a:xfrm>
            <a:off x="9724522" y="2047126"/>
            <a:ext cx="377816" cy="377816"/>
          </a:xfrm>
          <a:prstGeom prst="rect">
            <a:avLst/>
          </a:prstGeom>
        </p:spPr>
        <p:txBody>
          <a:bodyPr>
            <a:noAutofit/>
          </a:bodyPr>
          <a:lstStyle>
            <a:lvl1pPr algn="ctr">
              <a:defRPr>
                <a:noFill/>
              </a:defRPr>
            </a:lvl1pPr>
          </a:lstStyle>
          <a:p>
            <a:endParaRPr lang="x-none"/>
          </a:p>
        </p:txBody>
      </p:sp>
      <p:pic>
        <p:nvPicPr>
          <p:cNvPr id="16" name="Рисунок 1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797228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Обложка с цветным фоном">
    <p:bg>
      <p:bgPr>
        <a:solidFill>
          <a:schemeClr val="accent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C5DF0713-BD26-F547-A7A1-20E93211AA0C}"/>
              </a:ext>
            </a:extLst>
          </p:cNvPr>
          <p:cNvSpPr>
            <a:spLocks noGrp="1"/>
          </p:cNvSpPr>
          <p:nvPr>
            <p:ph type="body" sz="quarter" idx="10"/>
          </p:nvPr>
        </p:nvSpPr>
        <p:spPr>
          <a:xfrm>
            <a:off x="768750" y="5613926"/>
            <a:ext cx="3615266" cy="571500"/>
          </a:xfrm>
          <a:prstGeom prst="rect">
            <a:avLst/>
          </a:prstGeom>
        </p:spPr>
        <p:txBody>
          <a:bodyPr lIns="0" anchor="t" anchorCtr="0">
            <a:noAutofit/>
          </a:bodyPr>
          <a:lstStyle>
            <a:lvl1pPr marL="0" indent="0">
              <a:buFont typeface="+mj-lt"/>
              <a:buNone/>
              <a:defRPr lang="en-US" sz="1800" kern="1200" dirty="0">
                <a:solidFill>
                  <a:schemeClr val="bg1"/>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593136" y="2496070"/>
            <a:ext cx="5710238" cy="952500"/>
          </a:xfrm>
        </p:spPr>
        <p:txBody>
          <a:bodyPr lIns="0">
            <a:noAutofit/>
          </a:bodyPr>
          <a:lstStyle>
            <a:lvl1pPr>
              <a:defRPr sz="4400">
                <a:solidFill>
                  <a:schemeClr val="bg1"/>
                </a:solidFill>
              </a:defRPr>
            </a:lvl1pPr>
          </a:lstStyle>
          <a:p>
            <a:endParaRPr lang="en-US" dirty="0"/>
          </a:p>
        </p:txBody>
      </p:sp>
      <p:sp>
        <p:nvSpPr>
          <p:cNvPr id="3" name="TextBox 2"/>
          <p:cNvSpPr txBox="1"/>
          <p:nvPr userDrawn="1"/>
        </p:nvSpPr>
        <p:spPr>
          <a:xfrm>
            <a:off x="9608230" y="-1261641"/>
            <a:ext cx="2211503" cy="9248686"/>
          </a:xfrm>
          <a:prstGeom prst="rect">
            <a:avLst/>
          </a:prstGeom>
        </p:spPr>
        <p:txBody>
          <a:bodyPr vert="horz" wrap="none" lIns="0" tIns="45720" rIns="91440" bIns="45720" rtlCol="0">
            <a:spAutoFit/>
          </a:bodyPr>
          <a:lstStyle/>
          <a:p>
            <a:pPr algn="l"/>
            <a:r>
              <a:rPr lang="en-US" sz="59500" b="1" dirty="0">
                <a:solidFill>
                  <a:srgbClr val="FEE600"/>
                </a:solidFill>
              </a:rPr>
              <a:t>/</a:t>
            </a:r>
          </a:p>
        </p:txBody>
      </p:sp>
      <p:sp>
        <p:nvSpPr>
          <p:cNvPr id="21" name="Прямоугольник 20"/>
          <p:cNvSpPr/>
          <p:nvPr userDrawn="1"/>
        </p:nvSpPr>
        <p:spPr>
          <a:xfrm>
            <a:off x="535004" y="5707063"/>
            <a:ext cx="18000" cy="529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2" descr="D:\works\GP\2021-07\RB-DGTL-TEAM\logo2.png"/>
          <p:cNvPicPr>
            <a:picLocks noChangeAspect="1" noChangeArrowheads="1"/>
          </p:cNvPicPr>
          <p:nvPr userDrawn="1"/>
        </p:nvPicPr>
        <p:blipFill>
          <a:blip r:embed="rId2" cstate="print"/>
          <a:srcRect/>
          <a:stretch>
            <a:fillRect/>
          </a:stretch>
        </p:blipFill>
        <p:spPr bwMode="auto">
          <a:xfrm>
            <a:off x="553004" y="576606"/>
            <a:ext cx="1437088" cy="569790"/>
          </a:xfrm>
          <a:prstGeom prst="rect">
            <a:avLst/>
          </a:prstGeom>
          <a:noFill/>
        </p:spPr>
      </p:pic>
    </p:spTree>
    <p:extLst>
      <p:ext uri="{BB962C8B-B14F-4D97-AF65-F5344CB8AC3E}">
        <p14:creationId xmlns:p14="http://schemas.microsoft.com/office/powerpoint/2010/main" val="395294520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блоков с иконками">
    <p:spTree>
      <p:nvGrpSpPr>
        <p:cNvPr id="1" name=""/>
        <p:cNvGrpSpPr/>
        <p:nvPr/>
      </p:nvGrpSpPr>
      <p:grpSpPr>
        <a:xfrm>
          <a:off x="0" y="0"/>
          <a:ext cx="0" cy="0"/>
          <a:chOff x="0" y="0"/>
          <a:chExt cx="0" cy="0"/>
        </a:xfrm>
      </p:grpSpPr>
      <p:sp>
        <p:nvSpPr>
          <p:cNvPr id="39" name="Text Placeholder 5">
            <a:extLst>
              <a:ext uri="{FF2B5EF4-FFF2-40B4-BE49-F238E27FC236}">
                <a16:creationId xmlns:a16="http://schemas.microsoft.com/office/drawing/2014/main" id="{7DB42F86-8A5C-F94F-8896-09D9FC00FE3D}"/>
              </a:ext>
            </a:extLst>
          </p:cNvPr>
          <p:cNvSpPr>
            <a:spLocks noGrp="1"/>
          </p:cNvSpPr>
          <p:nvPr>
            <p:ph type="body" sz="quarter" idx="27"/>
          </p:nvPr>
        </p:nvSpPr>
        <p:spPr>
          <a:xfrm rot="16200000">
            <a:off x="6073141" y="-1587015"/>
            <a:ext cx="45719" cy="106416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2298582"/>
            <a:ext cx="3048000" cy="1127213"/>
          </a:xfrm>
          <a:prstGeom prst="rect">
            <a:avLst/>
          </a:prstGeom>
        </p:spPr>
        <p:txBody>
          <a:bodyPr lIns="0">
            <a:noAutofit/>
          </a:bodyPr>
          <a:lstStyle>
            <a:lvl1pPr>
              <a:defRPr b="0"/>
            </a:lvl1pPr>
          </a:lstStyle>
          <a:p>
            <a:pPr lvl="0"/>
            <a:endParaRPr lang="ru-RU" dirty="0"/>
          </a:p>
        </p:txBody>
      </p:sp>
      <p:sp>
        <p:nvSpPr>
          <p:cNvPr id="4" name="Picture Placeholder 3">
            <a:extLst>
              <a:ext uri="{FF2B5EF4-FFF2-40B4-BE49-F238E27FC236}">
                <a16:creationId xmlns:a16="http://schemas.microsoft.com/office/drawing/2014/main" id="{3A56034C-03E9-6448-8691-555908B71FA1}"/>
              </a:ext>
            </a:extLst>
          </p:cNvPr>
          <p:cNvSpPr>
            <a:spLocks noGrp="1"/>
          </p:cNvSpPr>
          <p:nvPr userDrawn="1">
            <p:ph type="pic" sz="quarter" idx="16"/>
          </p:nvPr>
        </p:nvSpPr>
        <p:spPr>
          <a:xfrm>
            <a:off x="829723" y="1774334"/>
            <a:ext cx="309562" cy="309563"/>
          </a:xfrm>
          <a:prstGeom prst="rect">
            <a:avLst/>
          </a:prstGeom>
        </p:spPr>
        <p:txBody>
          <a:bodyPr>
            <a:noAutofit/>
          </a:bodyPr>
          <a:lstStyle>
            <a:lvl1pPr>
              <a:defRPr>
                <a:noFill/>
              </a:defRPr>
            </a:lvl1pPr>
          </a:lstStyle>
          <a:p>
            <a:endParaRPr lang="x-none"/>
          </a:p>
        </p:txBody>
      </p:sp>
      <p:sp>
        <p:nvSpPr>
          <p:cNvPr id="18" name="Text Placeholder 5">
            <a:extLst>
              <a:ext uri="{FF2B5EF4-FFF2-40B4-BE49-F238E27FC236}">
                <a16:creationId xmlns:a16="http://schemas.microsoft.com/office/drawing/2014/main" id="{B008EEED-224E-EE45-9D41-442AF4686BA4}"/>
              </a:ext>
            </a:extLst>
          </p:cNvPr>
          <p:cNvSpPr>
            <a:spLocks noGrp="1"/>
          </p:cNvSpPr>
          <p:nvPr userDrawn="1">
            <p:ph type="body" sz="quarter" idx="17"/>
          </p:nvPr>
        </p:nvSpPr>
        <p:spPr>
          <a:xfrm>
            <a:off x="4575715" y="2298582"/>
            <a:ext cx="3048000" cy="1127213"/>
          </a:xfrm>
          <a:prstGeom prst="rect">
            <a:avLst/>
          </a:prstGeom>
        </p:spPr>
        <p:txBody>
          <a:bodyPr lIns="0">
            <a:noAutofit/>
          </a:bodyPr>
          <a:lstStyle>
            <a:lvl1pPr>
              <a:defRPr b="0"/>
            </a:lvl1pPr>
          </a:lstStyle>
          <a:p>
            <a:pPr lvl="0"/>
            <a:endParaRPr lang="ru-RU" dirty="0"/>
          </a:p>
        </p:txBody>
      </p:sp>
      <p:sp>
        <p:nvSpPr>
          <p:cNvPr id="20" name="Picture Placeholder 3">
            <a:extLst>
              <a:ext uri="{FF2B5EF4-FFF2-40B4-BE49-F238E27FC236}">
                <a16:creationId xmlns:a16="http://schemas.microsoft.com/office/drawing/2014/main" id="{A5DEA5E0-A7BE-A245-B3D3-9C5B9DB7B742}"/>
              </a:ext>
            </a:extLst>
          </p:cNvPr>
          <p:cNvSpPr>
            <a:spLocks noGrp="1"/>
          </p:cNvSpPr>
          <p:nvPr userDrawn="1">
            <p:ph type="pic" sz="quarter" idx="18"/>
          </p:nvPr>
        </p:nvSpPr>
        <p:spPr>
          <a:xfrm>
            <a:off x="4643438" y="1774334"/>
            <a:ext cx="309562" cy="309563"/>
          </a:xfrm>
          <a:prstGeom prst="rect">
            <a:avLst/>
          </a:prstGeom>
        </p:spPr>
        <p:txBody>
          <a:bodyPr>
            <a:noAutofit/>
          </a:bodyPr>
          <a:lstStyle>
            <a:lvl1pPr>
              <a:defRPr>
                <a:noFill/>
              </a:defRPr>
            </a:lvl1pPr>
          </a:lstStyle>
          <a:p>
            <a:endParaRPr lang="x-none"/>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8389430" y="2298582"/>
            <a:ext cx="3048000" cy="1127213"/>
          </a:xfrm>
          <a:prstGeom prst="rect">
            <a:avLst/>
          </a:prstGeom>
        </p:spPr>
        <p:txBody>
          <a:bodyPr lIns="0">
            <a:noAutofit/>
          </a:bodyPr>
          <a:lstStyle>
            <a:lvl1pPr>
              <a:defRPr b="0"/>
            </a:lvl1pPr>
          </a:lstStyle>
          <a:p>
            <a:pPr lvl="0"/>
            <a:endParaRPr lang="ru-RU" dirty="0"/>
          </a:p>
        </p:txBody>
      </p:sp>
      <p:sp>
        <p:nvSpPr>
          <p:cNvPr id="26" name="Picture Placeholder 3">
            <a:extLst>
              <a:ext uri="{FF2B5EF4-FFF2-40B4-BE49-F238E27FC236}">
                <a16:creationId xmlns:a16="http://schemas.microsoft.com/office/drawing/2014/main" id="{CFA257DE-FB53-0D44-B740-639DA150416D}"/>
              </a:ext>
            </a:extLst>
          </p:cNvPr>
          <p:cNvSpPr>
            <a:spLocks noGrp="1"/>
          </p:cNvSpPr>
          <p:nvPr userDrawn="1">
            <p:ph type="pic" sz="quarter" idx="20"/>
          </p:nvPr>
        </p:nvSpPr>
        <p:spPr>
          <a:xfrm>
            <a:off x="8457153" y="1774334"/>
            <a:ext cx="309562" cy="309563"/>
          </a:xfrm>
          <a:prstGeom prst="rect">
            <a:avLst/>
          </a:prstGeom>
        </p:spPr>
        <p:txBody>
          <a:bodyPr>
            <a:noAutofit/>
          </a:bodyPr>
          <a:lstStyle>
            <a:lvl1pPr>
              <a:defRPr>
                <a:noFill/>
              </a:defRPr>
            </a:lvl1pPr>
          </a:lstStyle>
          <a:p>
            <a:endParaRPr lang="x-none"/>
          </a:p>
        </p:txBody>
      </p:sp>
      <p:sp>
        <p:nvSpPr>
          <p:cNvPr id="30" name="Text Placeholder 5">
            <a:extLst>
              <a:ext uri="{FF2B5EF4-FFF2-40B4-BE49-F238E27FC236}">
                <a16:creationId xmlns:a16="http://schemas.microsoft.com/office/drawing/2014/main" id="{620CC12E-925A-7247-B6DE-CF47387F3036}"/>
              </a:ext>
            </a:extLst>
          </p:cNvPr>
          <p:cNvSpPr>
            <a:spLocks noGrp="1"/>
          </p:cNvSpPr>
          <p:nvPr userDrawn="1">
            <p:ph type="body" sz="quarter" idx="21"/>
          </p:nvPr>
        </p:nvSpPr>
        <p:spPr>
          <a:xfrm>
            <a:off x="762000" y="4579893"/>
            <a:ext cx="3048000" cy="1127213"/>
          </a:xfrm>
          <a:prstGeom prst="rect">
            <a:avLst/>
          </a:prstGeom>
        </p:spPr>
        <p:txBody>
          <a:bodyPr lIns="0">
            <a:noAutofit/>
          </a:bodyPr>
          <a:lstStyle>
            <a:lvl1pPr>
              <a:defRPr b="0"/>
            </a:lvl1pPr>
          </a:lstStyle>
          <a:p>
            <a:pPr lvl="0"/>
            <a:endParaRPr lang="ru-RU" dirty="0"/>
          </a:p>
        </p:txBody>
      </p:sp>
      <p:sp>
        <p:nvSpPr>
          <p:cNvPr id="32" name="Picture Placeholder 3">
            <a:extLst>
              <a:ext uri="{FF2B5EF4-FFF2-40B4-BE49-F238E27FC236}">
                <a16:creationId xmlns:a16="http://schemas.microsoft.com/office/drawing/2014/main" id="{40F63697-77DB-774D-A6DA-D0B71AAE9DD9}"/>
              </a:ext>
            </a:extLst>
          </p:cNvPr>
          <p:cNvSpPr>
            <a:spLocks noGrp="1"/>
          </p:cNvSpPr>
          <p:nvPr userDrawn="1">
            <p:ph type="pic" sz="quarter" idx="22"/>
          </p:nvPr>
        </p:nvSpPr>
        <p:spPr>
          <a:xfrm>
            <a:off x="829723" y="4063802"/>
            <a:ext cx="309562" cy="309563"/>
          </a:xfrm>
          <a:prstGeom prst="rect">
            <a:avLst/>
          </a:prstGeom>
        </p:spPr>
        <p:txBody>
          <a:bodyPr>
            <a:noAutofit/>
          </a:bodyPr>
          <a:lstStyle>
            <a:lvl1pPr>
              <a:defRPr>
                <a:noFill/>
              </a:defRPr>
            </a:lvl1pPr>
          </a:lstStyle>
          <a:p>
            <a:endParaRPr lang="x-none"/>
          </a:p>
        </p:txBody>
      </p:sp>
      <p:sp>
        <p:nvSpPr>
          <p:cNvPr id="33" name="Text Placeholder 5">
            <a:extLst>
              <a:ext uri="{FF2B5EF4-FFF2-40B4-BE49-F238E27FC236}">
                <a16:creationId xmlns:a16="http://schemas.microsoft.com/office/drawing/2014/main" id="{667BA825-9CE6-1549-9893-5AB7B8B0156E}"/>
              </a:ext>
            </a:extLst>
          </p:cNvPr>
          <p:cNvSpPr>
            <a:spLocks noGrp="1"/>
          </p:cNvSpPr>
          <p:nvPr userDrawn="1">
            <p:ph type="body" sz="quarter" idx="23"/>
          </p:nvPr>
        </p:nvSpPr>
        <p:spPr>
          <a:xfrm>
            <a:off x="4575715" y="4579893"/>
            <a:ext cx="3048000" cy="1127213"/>
          </a:xfrm>
          <a:prstGeom prst="rect">
            <a:avLst/>
          </a:prstGeom>
        </p:spPr>
        <p:txBody>
          <a:bodyPr lIns="0">
            <a:noAutofit/>
          </a:bodyPr>
          <a:lstStyle>
            <a:lvl1pPr>
              <a:defRPr b="0"/>
            </a:lvl1pPr>
          </a:lstStyle>
          <a:p>
            <a:pPr lvl="0"/>
            <a:endParaRPr lang="ru-RU" dirty="0"/>
          </a:p>
        </p:txBody>
      </p:sp>
      <p:sp>
        <p:nvSpPr>
          <p:cNvPr id="35" name="Picture Placeholder 3">
            <a:extLst>
              <a:ext uri="{FF2B5EF4-FFF2-40B4-BE49-F238E27FC236}">
                <a16:creationId xmlns:a16="http://schemas.microsoft.com/office/drawing/2014/main" id="{33AEACCB-733F-A449-A30A-2759292CFA7B}"/>
              </a:ext>
            </a:extLst>
          </p:cNvPr>
          <p:cNvSpPr>
            <a:spLocks noGrp="1"/>
          </p:cNvSpPr>
          <p:nvPr userDrawn="1">
            <p:ph type="pic" sz="quarter" idx="24"/>
          </p:nvPr>
        </p:nvSpPr>
        <p:spPr>
          <a:xfrm>
            <a:off x="4643438" y="4063802"/>
            <a:ext cx="309562" cy="309563"/>
          </a:xfrm>
          <a:prstGeom prst="rect">
            <a:avLst/>
          </a:prstGeom>
        </p:spPr>
        <p:txBody>
          <a:bodyPr>
            <a:noAutofit/>
          </a:bodyPr>
          <a:lstStyle>
            <a:lvl1pPr>
              <a:defRPr>
                <a:noFill/>
              </a:defRPr>
            </a:lvl1pPr>
          </a:lstStyle>
          <a:p>
            <a:endParaRPr lang="x-none"/>
          </a:p>
        </p:txBody>
      </p:sp>
      <p:sp>
        <p:nvSpPr>
          <p:cNvPr id="36" name="Text Placeholder 5">
            <a:extLst>
              <a:ext uri="{FF2B5EF4-FFF2-40B4-BE49-F238E27FC236}">
                <a16:creationId xmlns:a16="http://schemas.microsoft.com/office/drawing/2014/main" id="{26E643D5-C73B-1441-BB98-2E2A671598D0}"/>
              </a:ext>
            </a:extLst>
          </p:cNvPr>
          <p:cNvSpPr>
            <a:spLocks noGrp="1"/>
          </p:cNvSpPr>
          <p:nvPr userDrawn="1">
            <p:ph type="body" sz="quarter" idx="25"/>
          </p:nvPr>
        </p:nvSpPr>
        <p:spPr>
          <a:xfrm>
            <a:off x="8389430" y="4579893"/>
            <a:ext cx="3048000" cy="1127213"/>
          </a:xfrm>
          <a:prstGeom prst="rect">
            <a:avLst/>
          </a:prstGeom>
        </p:spPr>
        <p:txBody>
          <a:bodyPr lIns="0">
            <a:noAutofit/>
          </a:bodyPr>
          <a:lstStyle>
            <a:lvl1pPr>
              <a:defRPr b="0"/>
            </a:lvl1pPr>
          </a:lstStyle>
          <a:p>
            <a:pPr lvl="0"/>
            <a:endParaRPr lang="ru-RU" dirty="0"/>
          </a:p>
        </p:txBody>
      </p:sp>
      <p:sp>
        <p:nvSpPr>
          <p:cNvPr id="38" name="Picture Placeholder 3">
            <a:extLst>
              <a:ext uri="{FF2B5EF4-FFF2-40B4-BE49-F238E27FC236}">
                <a16:creationId xmlns:a16="http://schemas.microsoft.com/office/drawing/2014/main" id="{CD2EEE09-B691-1C40-9555-9A2AAC3F5F03}"/>
              </a:ext>
            </a:extLst>
          </p:cNvPr>
          <p:cNvSpPr>
            <a:spLocks noGrp="1"/>
          </p:cNvSpPr>
          <p:nvPr userDrawn="1">
            <p:ph type="pic" sz="quarter" idx="26"/>
          </p:nvPr>
        </p:nvSpPr>
        <p:spPr>
          <a:xfrm>
            <a:off x="8457153" y="4063802"/>
            <a:ext cx="309562" cy="309563"/>
          </a:xfrm>
          <a:prstGeom prst="rect">
            <a:avLst/>
          </a:prstGeom>
        </p:spPr>
        <p:txBody>
          <a:bodyPr>
            <a:noAutofit/>
          </a:bodyPr>
          <a:lstStyle>
            <a:lvl1pPr>
              <a:defRPr>
                <a:noFill/>
              </a:defRPr>
            </a:lvl1pPr>
          </a:lstStyle>
          <a:p>
            <a:endParaRPr lang="x-none"/>
          </a:p>
        </p:txBody>
      </p:sp>
      <p:pic>
        <p:nvPicPr>
          <p:cNvPr id="27" name="Рисунок 2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30219620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блока с иконками, цветной фон 1/3">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2298582"/>
            <a:ext cx="3048000" cy="1127213"/>
          </a:xfrm>
          <a:prstGeom prst="rect">
            <a:avLst/>
          </a:prstGeom>
        </p:spPr>
        <p:txBody>
          <a:bodyPr lIns="0">
            <a:noAutofit/>
          </a:bodyPr>
          <a:lstStyle>
            <a:lvl1pPr>
              <a:defRPr b="0"/>
            </a:lvl1pPr>
          </a:lstStyle>
          <a:p>
            <a:pPr lvl="0"/>
            <a:endParaRPr lang="ru-RU" dirty="0"/>
          </a:p>
        </p:txBody>
      </p:sp>
      <p:sp>
        <p:nvSpPr>
          <p:cNvPr id="4" name="Picture Placeholder 3">
            <a:extLst>
              <a:ext uri="{FF2B5EF4-FFF2-40B4-BE49-F238E27FC236}">
                <a16:creationId xmlns:a16="http://schemas.microsoft.com/office/drawing/2014/main" id="{3A56034C-03E9-6448-8691-555908B71FA1}"/>
              </a:ext>
            </a:extLst>
          </p:cNvPr>
          <p:cNvSpPr>
            <a:spLocks noGrp="1"/>
          </p:cNvSpPr>
          <p:nvPr userDrawn="1">
            <p:ph type="pic" sz="quarter" idx="16"/>
          </p:nvPr>
        </p:nvSpPr>
        <p:spPr>
          <a:xfrm>
            <a:off x="829723" y="1774334"/>
            <a:ext cx="309562" cy="309563"/>
          </a:xfrm>
          <a:prstGeom prst="rect">
            <a:avLst/>
          </a:prstGeom>
        </p:spPr>
        <p:txBody>
          <a:bodyPr>
            <a:noAutofit/>
          </a:bodyPr>
          <a:lstStyle>
            <a:lvl1pPr>
              <a:defRPr>
                <a:noFill/>
              </a:defRPr>
            </a:lvl1pPr>
          </a:lstStyle>
          <a:p>
            <a:endParaRPr lang="x-none"/>
          </a:p>
        </p:txBody>
      </p:sp>
      <p:sp>
        <p:nvSpPr>
          <p:cNvPr id="18" name="Text Placeholder 5">
            <a:extLst>
              <a:ext uri="{FF2B5EF4-FFF2-40B4-BE49-F238E27FC236}">
                <a16:creationId xmlns:a16="http://schemas.microsoft.com/office/drawing/2014/main" id="{B008EEED-224E-EE45-9D41-442AF4686BA4}"/>
              </a:ext>
            </a:extLst>
          </p:cNvPr>
          <p:cNvSpPr>
            <a:spLocks noGrp="1"/>
          </p:cNvSpPr>
          <p:nvPr userDrawn="1">
            <p:ph type="body" sz="quarter" idx="17"/>
          </p:nvPr>
        </p:nvSpPr>
        <p:spPr>
          <a:xfrm>
            <a:off x="4575715" y="2298582"/>
            <a:ext cx="3048000" cy="1127213"/>
          </a:xfrm>
          <a:prstGeom prst="rect">
            <a:avLst/>
          </a:prstGeom>
        </p:spPr>
        <p:txBody>
          <a:bodyPr lIns="0">
            <a:noAutofit/>
          </a:bodyPr>
          <a:lstStyle>
            <a:lvl1pPr>
              <a:defRPr b="0"/>
            </a:lvl1pPr>
          </a:lstStyle>
          <a:p>
            <a:pPr lvl="0"/>
            <a:endParaRPr lang="ru-RU" dirty="0"/>
          </a:p>
        </p:txBody>
      </p:sp>
      <p:sp>
        <p:nvSpPr>
          <p:cNvPr id="20" name="Picture Placeholder 3">
            <a:extLst>
              <a:ext uri="{FF2B5EF4-FFF2-40B4-BE49-F238E27FC236}">
                <a16:creationId xmlns:a16="http://schemas.microsoft.com/office/drawing/2014/main" id="{A5DEA5E0-A7BE-A245-B3D3-9C5B9DB7B742}"/>
              </a:ext>
            </a:extLst>
          </p:cNvPr>
          <p:cNvSpPr>
            <a:spLocks noGrp="1"/>
          </p:cNvSpPr>
          <p:nvPr userDrawn="1">
            <p:ph type="pic" sz="quarter" idx="18"/>
          </p:nvPr>
        </p:nvSpPr>
        <p:spPr>
          <a:xfrm>
            <a:off x="4643438" y="1774334"/>
            <a:ext cx="309562" cy="309563"/>
          </a:xfrm>
          <a:prstGeom prst="rect">
            <a:avLst/>
          </a:prstGeom>
        </p:spPr>
        <p:txBody>
          <a:bodyPr>
            <a:noAutofit/>
          </a:bodyPr>
          <a:lstStyle>
            <a:lvl1pPr>
              <a:defRPr>
                <a:noFill/>
              </a:defRPr>
            </a:lvl1pPr>
          </a:lstStyle>
          <a:p>
            <a:endParaRPr lang="x-none"/>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8389430" y="2298582"/>
            <a:ext cx="3048000" cy="1127213"/>
          </a:xfrm>
          <a:prstGeom prst="rect">
            <a:avLst/>
          </a:prstGeom>
        </p:spPr>
        <p:txBody>
          <a:bodyPr lIns="0">
            <a:noAutofit/>
          </a:bodyPr>
          <a:lstStyle>
            <a:lvl1pPr>
              <a:defRPr b="0">
                <a:solidFill>
                  <a:schemeClr val="bg1"/>
                </a:solidFill>
              </a:defRPr>
            </a:lvl1pPr>
          </a:lstStyle>
          <a:p>
            <a:pPr lvl="0"/>
            <a:endParaRPr lang="ru-RU" dirty="0"/>
          </a:p>
        </p:txBody>
      </p:sp>
      <p:sp>
        <p:nvSpPr>
          <p:cNvPr id="26" name="Picture Placeholder 3">
            <a:extLst>
              <a:ext uri="{FF2B5EF4-FFF2-40B4-BE49-F238E27FC236}">
                <a16:creationId xmlns:a16="http://schemas.microsoft.com/office/drawing/2014/main" id="{CFA257DE-FB53-0D44-B740-639DA150416D}"/>
              </a:ext>
            </a:extLst>
          </p:cNvPr>
          <p:cNvSpPr>
            <a:spLocks noGrp="1"/>
          </p:cNvSpPr>
          <p:nvPr userDrawn="1">
            <p:ph type="pic" sz="quarter" idx="20"/>
          </p:nvPr>
        </p:nvSpPr>
        <p:spPr>
          <a:xfrm>
            <a:off x="8457153" y="1774334"/>
            <a:ext cx="309562" cy="309563"/>
          </a:xfrm>
          <a:prstGeom prst="rect">
            <a:avLst/>
          </a:prstGeom>
        </p:spPr>
        <p:txBody>
          <a:bodyPr>
            <a:noAutofit/>
          </a:bodyPr>
          <a:lstStyle>
            <a:lvl1pPr>
              <a:defRPr>
                <a:noFill/>
              </a:defRPr>
            </a:lvl1pPr>
          </a:lstStyle>
          <a:p>
            <a:endParaRPr lang="x-none"/>
          </a:p>
        </p:txBody>
      </p:sp>
      <p:sp>
        <p:nvSpPr>
          <p:cNvPr id="30" name="Text Placeholder 5">
            <a:extLst>
              <a:ext uri="{FF2B5EF4-FFF2-40B4-BE49-F238E27FC236}">
                <a16:creationId xmlns:a16="http://schemas.microsoft.com/office/drawing/2014/main" id="{620CC12E-925A-7247-B6DE-CF47387F3036}"/>
              </a:ext>
            </a:extLst>
          </p:cNvPr>
          <p:cNvSpPr>
            <a:spLocks noGrp="1"/>
          </p:cNvSpPr>
          <p:nvPr userDrawn="1">
            <p:ph type="body" sz="quarter" idx="21"/>
          </p:nvPr>
        </p:nvSpPr>
        <p:spPr>
          <a:xfrm>
            <a:off x="762000" y="4579893"/>
            <a:ext cx="3048000" cy="1127213"/>
          </a:xfrm>
          <a:prstGeom prst="rect">
            <a:avLst/>
          </a:prstGeom>
        </p:spPr>
        <p:txBody>
          <a:bodyPr lIns="0">
            <a:noAutofit/>
          </a:bodyPr>
          <a:lstStyle>
            <a:lvl1pPr>
              <a:defRPr b="0"/>
            </a:lvl1pPr>
          </a:lstStyle>
          <a:p>
            <a:pPr lvl="0"/>
            <a:endParaRPr lang="ru-RU" dirty="0"/>
          </a:p>
        </p:txBody>
      </p:sp>
      <p:sp>
        <p:nvSpPr>
          <p:cNvPr id="32" name="Picture Placeholder 3">
            <a:extLst>
              <a:ext uri="{FF2B5EF4-FFF2-40B4-BE49-F238E27FC236}">
                <a16:creationId xmlns:a16="http://schemas.microsoft.com/office/drawing/2014/main" id="{40F63697-77DB-774D-A6DA-D0B71AAE9DD9}"/>
              </a:ext>
            </a:extLst>
          </p:cNvPr>
          <p:cNvSpPr>
            <a:spLocks noGrp="1"/>
          </p:cNvSpPr>
          <p:nvPr userDrawn="1">
            <p:ph type="pic" sz="quarter" idx="22"/>
          </p:nvPr>
        </p:nvSpPr>
        <p:spPr>
          <a:xfrm>
            <a:off x="829723" y="4063802"/>
            <a:ext cx="309562" cy="309563"/>
          </a:xfrm>
          <a:prstGeom prst="rect">
            <a:avLst/>
          </a:prstGeom>
        </p:spPr>
        <p:txBody>
          <a:bodyPr>
            <a:noAutofit/>
          </a:bodyPr>
          <a:lstStyle>
            <a:lvl1pPr>
              <a:defRPr>
                <a:noFill/>
              </a:defRPr>
            </a:lvl1pPr>
          </a:lstStyle>
          <a:p>
            <a:endParaRPr lang="x-none"/>
          </a:p>
        </p:txBody>
      </p:sp>
      <p:sp>
        <p:nvSpPr>
          <p:cNvPr id="33" name="Text Placeholder 5">
            <a:extLst>
              <a:ext uri="{FF2B5EF4-FFF2-40B4-BE49-F238E27FC236}">
                <a16:creationId xmlns:a16="http://schemas.microsoft.com/office/drawing/2014/main" id="{667BA825-9CE6-1549-9893-5AB7B8B0156E}"/>
              </a:ext>
            </a:extLst>
          </p:cNvPr>
          <p:cNvSpPr>
            <a:spLocks noGrp="1"/>
          </p:cNvSpPr>
          <p:nvPr userDrawn="1">
            <p:ph type="body" sz="quarter" idx="23"/>
          </p:nvPr>
        </p:nvSpPr>
        <p:spPr>
          <a:xfrm>
            <a:off x="4575715" y="4579893"/>
            <a:ext cx="3048000" cy="1127213"/>
          </a:xfrm>
          <a:prstGeom prst="rect">
            <a:avLst/>
          </a:prstGeom>
        </p:spPr>
        <p:txBody>
          <a:bodyPr lIns="0">
            <a:noAutofit/>
          </a:bodyPr>
          <a:lstStyle>
            <a:lvl1pPr>
              <a:defRPr b="0"/>
            </a:lvl1pPr>
          </a:lstStyle>
          <a:p>
            <a:pPr lvl="0"/>
            <a:endParaRPr lang="ru-RU" dirty="0"/>
          </a:p>
        </p:txBody>
      </p:sp>
      <p:sp>
        <p:nvSpPr>
          <p:cNvPr id="35" name="Picture Placeholder 3">
            <a:extLst>
              <a:ext uri="{FF2B5EF4-FFF2-40B4-BE49-F238E27FC236}">
                <a16:creationId xmlns:a16="http://schemas.microsoft.com/office/drawing/2014/main" id="{33AEACCB-733F-A449-A30A-2759292CFA7B}"/>
              </a:ext>
            </a:extLst>
          </p:cNvPr>
          <p:cNvSpPr>
            <a:spLocks noGrp="1"/>
          </p:cNvSpPr>
          <p:nvPr userDrawn="1">
            <p:ph type="pic" sz="quarter" idx="24"/>
          </p:nvPr>
        </p:nvSpPr>
        <p:spPr>
          <a:xfrm>
            <a:off x="4643438" y="4063802"/>
            <a:ext cx="309562" cy="309563"/>
          </a:xfrm>
          <a:prstGeom prst="rect">
            <a:avLst/>
          </a:prstGeom>
        </p:spPr>
        <p:txBody>
          <a:bodyPr>
            <a:noAutofit/>
          </a:bodyPr>
          <a:lstStyle>
            <a:lvl1pPr>
              <a:defRPr>
                <a:noFill/>
              </a:defRPr>
            </a:lvl1pPr>
          </a:lstStyle>
          <a:p>
            <a:endParaRPr lang="x-none"/>
          </a:p>
        </p:txBody>
      </p:sp>
      <p:sp>
        <p:nvSpPr>
          <p:cNvPr id="36" name="Text Placeholder 5">
            <a:extLst>
              <a:ext uri="{FF2B5EF4-FFF2-40B4-BE49-F238E27FC236}">
                <a16:creationId xmlns:a16="http://schemas.microsoft.com/office/drawing/2014/main" id="{26E643D5-C73B-1441-BB98-2E2A671598D0}"/>
              </a:ext>
            </a:extLst>
          </p:cNvPr>
          <p:cNvSpPr>
            <a:spLocks noGrp="1"/>
          </p:cNvSpPr>
          <p:nvPr userDrawn="1">
            <p:ph type="body" sz="quarter" idx="25"/>
          </p:nvPr>
        </p:nvSpPr>
        <p:spPr>
          <a:xfrm>
            <a:off x="8389430" y="4579893"/>
            <a:ext cx="3048000" cy="1127213"/>
          </a:xfrm>
          <a:prstGeom prst="rect">
            <a:avLst/>
          </a:prstGeom>
        </p:spPr>
        <p:txBody>
          <a:bodyPr lIns="0">
            <a:noAutofit/>
          </a:bodyPr>
          <a:lstStyle>
            <a:lvl1pPr>
              <a:defRPr b="0">
                <a:solidFill>
                  <a:schemeClr val="bg1"/>
                </a:solidFill>
              </a:defRPr>
            </a:lvl1pPr>
          </a:lstStyle>
          <a:p>
            <a:pPr lvl="0"/>
            <a:endParaRPr lang="ru-RU" dirty="0"/>
          </a:p>
        </p:txBody>
      </p:sp>
      <p:sp>
        <p:nvSpPr>
          <p:cNvPr id="38" name="Picture Placeholder 3">
            <a:extLst>
              <a:ext uri="{FF2B5EF4-FFF2-40B4-BE49-F238E27FC236}">
                <a16:creationId xmlns:a16="http://schemas.microsoft.com/office/drawing/2014/main" id="{CD2EEE09-B691-1C40-9555-9A2AAC3F5F03}"/>
              </a:ext>
            </a:extLst>
          </p:cNvPr>
          <p:cNvSpPr>
            <a:spLocks noGrp="1"/>
          </p:cNvSpPr>
          <p:nvPr userDrawn="1">
            <p:ph type="pic" sz="quarter" idx="26"/>
          </p:nvPr>
        </p:nvSpPr>
        <p:spPr>
          <a:xfrm>
            <a:off x="8457153" y="4063802"/>
            <a:ext cx="309562" cy="309563"/>
          </a:xfrm>
          <a:prstGeom prst="rect">
            <a:avLst/>
          </a:prstGeom>
        </p:spPr>
        <p:txBody>
          <a:bodyPr>
            <a:noAutofit/>
          </a:bodyPr>
          <a:lstStyle>
            <a:lvl1pPr>
              <a:defRPr>
                <a:noFill/>
              </a:defRPr>
            </a:lvl1pPr>
          </a:lstStyle>
          <a:p>
            <a:endParaRPr lang="x-none"/>
          </a:p>
        </p:txBody>
      </p:sp>
      <p:sp>
        <p:nvSpPr>
          <p:cNvPr id="40" name="Text Placeholder 5">
            <a:extLst>
              <a:ext uri="{FF2B5EF4-FFF2-40B4-BE49-F238E27FC236}">
                <a16:creationId xmlns:a16="http://schemas.microsoft.com/office/drawing/2014/main" id="{CB230CD7-6684-EC4F-8A85-5AAF93378D09}"/>
              </a:ext>
            </a:extLst>
          </p:cNvPr>
          <p:cNvSpPr>
            <a:spLocks noGrp="1"/>
          </p:cNvSpPr>
          <p:nvPr userDrawn="1">
            <p:ph type="body" sz="quarter" idx="27"/>
          </p:nvPr>
        </p:nvSpPr>
        <p:spPr>
          <a:xfrm rot="16200000">
            <a:off x="6073141" y="-1587015"/>
            <a:ext cx="45719" cy="106416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pic>
        <p:nvPicPr>
          <p:cNvPr id="27" name="Рисунок 2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54660164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Цифры + иконки, цветной фон 1/2">
    <p:bg>
      <p:bgPr>
        <a:solidFill>
          <a:srgbClr val="181C2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38" name="Text Placeholder 5">
            <a:extLst>
              <a:ext uri="{FF2B5EF4-FFF2-40B4-BE49-F238E27FC236}">
                <a16:creationId xmlns:a16="http://schemas.microsoft.com/office/drawing/2014/main" id="{EE519EBD-BE94-6D47-8B18-FDFF8FF93FA2}"/>
              </a:ext>
            </a:extLst>
          </p:cNvPr>
          <p:cNvSpPr>
            <a:spLocks noGrp="1"/>
          </p:cNvSpPr>
          <p:nvPr>
            <p:ph type="body" sz="quarter" idx="32"/>
          </p:nvPr>
        </p:nvSpPr>
        <p:spPr>
          <a:xfrm rot="16200000">
            <a:off x="3215941" y="2053610"/>
            <a:ext cx="45719" cy="49536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5334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2501900" y="1545862"/>
            <a:ext cx="3213100" cy="971070"/>
          </a:xfrm>
          <a:prstGeom prst="rect">
            <a:avLst/>
          </a:prstGeom>
        </p:spPr>
        <p:txBody>
          <a:bodyPr lIns="0" bIns="0" anchor="b" anchorCtr="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7627430" y="969265"/>
            <a:ext cx="3791102" cy="1126236"/>
          </a:xfrm>
          <a:prstGeom prst="rect">
            <a:avLst/>
          </a:prstGeom>
        </p:spPr>
        <p:txBody>
          <a:bodyPr lIns="0" tIns="0">
            <a:noAutofit/>
          </a:bodyPr>
          <a:lstStyle>
            <a:lvl1pPr>
              <a:defRPr b="0">
                <a:solidFill>
                  <a:schemeClr val="bg1"/>
                </a:solidFill>
              </a:defRPr>
            </a:lvl1pPr>
          </a:lstStyle>
          <a:p>
            <a:pPr lvl="0"/>
            <a:endParaRPr lang="ru-RU" dirty="0"/>
          </a:p>
        </p:txBody>
      </p:sp>
      <p:sp>
        <p:nvSpPr>
          <p:cNvPr id="15" name="Text Placeholder 5">
            <a:extLst>
              <a:ext uri="{FF2B5EF4-FFF2-40B4-BE49-F238E27FC236}">
                <a16:creationId xmlns:a16="http://schemas.microsoft.com/office/drawing/2014/main" id="{ED1458D2-90F1-F04E-BB01-B8D0CB1C82CA}"/>
              </a:ext>
            </a:extLst>
          </p:cNvPr>
          <p:cNvSpPr>
            <a:spLocks noGrp="1"/>
          </p:cNvSpPr>
          <p:nvPr userDrawn="1">
            <p:ph type="body" sz="quarter" idx="20" hasCustomPrompt="1"/>
          </p:nvPr>
        </p:nvSpPr>
        <p:spPr>
          <a:xfrm>
            <a:off x="773468" y="1501971"/>
            <a:ext cx="1512532" cy="1157287"/>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16" name="Text Placeholder 5">
            <a:extLst>
              <a:ext uri="{FF2B5EF4-FFF2-40B4-BE49-F238E27FC236}">
                <a16:creationId xmlns:a16="http://schemas.microsoft.com/office/drawing/2014/main" id="{C5F53158-F92F-7648-B26D-8AE848C71AD8}"/>
              </a:ext>
            </a:extLst>
          </p:cNvPr>
          <p:cNvSpPr>
            <a:spLocks noGrp="1"/>
          </p:cNvSpPr>
          <p:nvPr userDrawn="1">
            <p:ph type="body" sz="quarter" idx="21"/>
          </p:nvPr>
        </p:nvSpPr>
        <p:spPr>
          <a:xfrm>
            <a:off x="2501900" y="3091463"/>
            <a:ext cx="3213100" cy="948217"/>
          </a:xfrm>
          <a:prstGeom prst="rect">
            <a:avLst/>
          </a:prstGeom>
        </p:spPr>
        <p:txBody>
          <a:bodyPr lIns="0" bIns="0" anchor="b" anchorCtr="0">
            <a:noAutofit/>
          </a:bodyPr>
          <a:lstStyle>
            <a:lvl1pPr>
              <a:defRPr b="0"/>
            </a:lvl1pPr>
          </a:lstStyle>
          <a:p>
            <a:pPr lvl="0"/>
            <a:endParaRPr lang="ru-RU" dirty="0"/>
          </a:p>
        </p:txBody>
      </p:sp>
      <p:sp>
        <p:nvSpPr>
          <p:cNvPr id="17" name="Text Placeholder 5">
            <a:extLst>
              <a:ext uri="{FF2B5EF4-FFF2-40B4-BE49-F238E27FC236}">
                <a16:creationId xmlns:a16="http://schemas.microsoft.com/office/drawing/2014/main" id="{455BA647-4A0F-B242-856D-C02B9774E891}"/>
              </a:ext>
            </a:extLst>
          </p:cNvPr>
          <p:cNvSpPr>
            <a:spLocks noGrp="1"/>
          </p:cNvSpPr>
          <p:nvPr userDrawn="1">
            <p:ph type="body" sz="quarter" idx="22" hasCustomPrompt="1"/>
          </p:nvPr>
        </p:nvSpPr>
        <p:spPr>
          <a:xfrm>
            <a:off x="773468" y="3047574"/>
            <a:ext cx="1512532" cy="1138866"/>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18" name="Text Placeholder 5">
            <a:extLst>
              <a:ext uri="{FF2B5EF4-FFF2-40B4-BE49-F238E27FC236}">
                <a16:creationId xmlns:a16="http://schemas.microsoft.com/office/drawing/2014/main" id="{F485A0CF-49F2-D148-987B-8771AE68A7B9}"/>
              </a:ext>
            </a:extLst>
          </p:cNvPr>
          <p:cNvSpPr>
            <a:spLocks noGrp="1"/>
          </p:cNvSpPr>
          <p:nvPr userDrawn="1">
            <p:ph type="body" sz="quarter" idx="23"/>
          </p:nvPr>
        </p:nvSpPr>
        <p:spPr>
          <a:xfrm>
            <a:off x="2501900" y="4432695"/>
            <a:ext cx="3213100" cy="937453"/>
          </a:xfrm>
          <a:prstGeom prst="rect">
            <a:avLst/>
          </a:prstGeom>
        </p:spPr>
        <p:txBody>
          <a:bodyPr lIns="0" bIns="0" anchor="b" anchorCtr="0">
            <a:noAutofit/>
          </a:bodyPr>
          <a:lstStyle>
            <a:lvl1pPr>
              <a:defRPr b="0"/>
            </a:lvl1pPr>
          </a:lstStyle>
          <a:p>
            <a:pPr lvl="0"/>
            <a:endParaRPr lang="ru-RU" dirty="0"/>
          </a:p>
        </p:txBody>
      </p:sp>
      <p:sp>
        <p:nvSpPr>
          <p:cNvPr id="19" name="Text Placeholder 5">
            <a:extLst>
              <a:ext uri="{FF2B5EF4-FFF2-40B4-BE49-F238E27FC236}">
                <a16:creationId xmlns:a16="http://schemas.microsoft.com/office/drawing/2014/main" id="{3E97AEB2-B7D8-BF4D-B1CD-B6E7E3285A48}"/>
              </a:ext>
            </a:extLst>
          </p:cNvPr>
          <p:cNvSpPr>
            <a:spLocks noGrp="1"/>
          </p:cNvSpPr>
          <p:nvPr userDrawn="1">
            <p:ph type="body" sz="quarter" idx="24" hasCustomPrompt="1"/>
          </p:nvPr>
        </p:nvSpPr>
        <p:spPr>
          <a:xfrm>
            <a:off x="773468" y="4381490"/>
            <a:ext cx="1512532" cy="1127953"/>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22" name="Picture Placeholder 3">
            <a:extLst>
              <a:ext uri="{FF2B5EF4-FFF2-40B4-BE49-F238E27FC236}">
                <a16:creationId xmlns:a16="http://schemas.microsoft.com/office/drawing/2014/main" id="{5F4D7DFD-B406-D345-8C1C-06BEF6BA7556}"/>
              </a:ext>
            </a:extLst>
          </p:cNvPr>
          <p:cNvSpPr>
            <a:spLocks noGrp="1"/>
          </p:cNvSpPr>
          <p:nvPr userDrawn="1">
            <p:ph type="pic" sz="quarter" idx="16"/>
          </p:nvPr>
        </p:nvSpPr>
        <p:spPr>
          <a:xfrm>
            <a:off x="6603337" y="1106108"/>
            <a:ext cx="341702" cy="341702"/>
          </a:xfrm>
          <a:prstGeom prst="rect">
            <a:avLst/>
          </a:prstGeom>
        </p:spPr>
        <p:txBody>
          <a:bodyPr>
            <a:noAutofit/>
          </a:bodyPr>
          <a:lstStyle>
            <a:lvl1pPr>
              <a:defRPr>
                <a:noFill/>
              </a:defRPr>
            </a:lvl1pPr>
          </a:lstStyle>
          <a:p>
            <a:endParaRPr lang="x-none" dirty="0"/>
          </a:p>
        </p:txBody>
      </p:sp>
      <p:sp>
        <p:nvSpPr>
          <p:cNvPr id="26" name="Text Placeholder 5">
            <a:extLst>
              <a:ext uri="{FF2B5EF4-FFF2-40B4-BE49-F238E27FC236}">
                <a16:creationId xmlns:a16="http://schemas.microsoft.com/office/drawing/2014/main" id="{7C2E7E51-253F-4C44-B2AA-1401E4039254}"/>
              </a:ext>
            </a:extLst>
          </p:cNvPr>
          <p:cNvSpPr>
            <a:spLocks noGrp="1"/>
          </p:cNvSpPr>
          <p:nvPr userDrawn="1">
            <p:ph type="body" sz="quarter" idx="25"/>
          </p:nvPr>
        </p:nvSpPr>
        <p:spPr>
          <a:xfrm>
            <a:off x="7627430" y="2294691"/>
            <a:ext cx="3791102" cy="1134309"/>
          </a:xfrm>
          <a:prstGeom prst="rect">
            <a:avLst/>
          </a:prstGeom>
        </p:spPr>
        <p:txBody>
          <a:bodyPr lIns="0" tIns="0">
            <a:noAutofit/>
          </a:bodyPr>
          <a:lstStyle>
            <a:lvl1pPr>
              <a:defRPr b="0">
                <a:solidFill>
                  <a:schemeClr val="bg1"/>
                </a:solidFill>
              </a:defRPr>
            </a:lvl1pPr>
          </a:lstStyle>
          <a:p>
            <a:pPr lvl="0"/>
            <a:endParaRPr lang="ru-RU" dirty="0"/>
          </a:p>
        </p:txBody>
      </p:sp>
      <p:sp>
        <p:nvSpPr>
          <p:cNvPr id="28" name="Picture Placeholder 3">
            <a:extLst>
              <a:ext uri="{FF2B5EF4-FFF2-40B4-BE49-F238E27FC236}">
                <a16:creationId xmlns:a16="http://schemas.microsoft.com/office/drawing/2014/main" id="{D3440E2F-536B-5C4D-89D0-8C3668E25D5E}"/>
              </a:ext>
            </a:extLst>
          </p:cNvPr>
          <p:cNvSpPr>
            <a:spLocks noGrp="1"/>
          </p:cNvSpPr>
          <p:nvPr userDrawn="1">
            <p:ph type="pic" sz="quarter" idx="26"/>
          </p:nvPr>
        </p:nvSpPr>
        <p:spPr>
          <a:xfrm>
            <a:off x="6603337" y="2468227"/>
            <a:ext cx="341702" cy="341702"/>
          </a:xfrm>
          <a:prstGeom prst="rect">
            <a:avLst/>
          </a:prstGeom>
        </p:spPr>
        <p:txBody>
          <a:bodyPr>
            <a:noAutofit/>
          </a:bodyPr>
          <a:lstStyle>
            <a:lvl1pPr>
              <a:defRPr>
                <a:noFill/>
              </a:defRPr>
            </a:lvl1pPr>
          </a:lstStyle>
          <a:p>
            <a:endParaRPr lang="x-none" dirty="0"/>
          </a:p>
        </p:txBody>
      </p:sp>
      <p:sp>
        <p:nvSpPr>
          <p:cNvPr id="29" name="Text Placeholder 5">
            <a:extLst>
              <a:ext uri="{FF2B5EF4-FFF2-40B4-BE49-F238E27FC236}">
                <a16:creationId xmlns:a16="http://schemas.microsoft.com/office/drawing/2014/main" id="{C1775DEF-3D4C-3E4A-A3B1-EB52F46B92D7}"/>
              </a:ext>
            </a:extLst>
          </p:cNvPr>
          <p:cNvSpPr>
            <a:spLocks noGrp="1"/>
          </p:cNvSpPr>
          <p:nvPr userDrawn="1">
            <p:ph type="body" sz="quarter" idx="27"/>
          </p:nvPr>
        </p:nvSpPr>
        <p:spPr>
          <a:xfrm>
            <a:off x="7627430" y="3628191"/>
            <a:ext cx="3791102" cy="1134309"/>
          </a:xfrm>
          <a:prstGeom prst="rect">
            <a:avLst/>
          </a:prstGeom>
        </p:spPr>
        <p:txBody>
          <a:bodyPr lIns="0" tIns="0">
            <a:noAutofit/>
          </a:bodyPr>
          <a:lstStyle>
            <a:lvl1pPr>
              <a:defRPr b="0">
                <a:solidFill>
                  <a:schemeClr val="bg1"/>
                </a:solidFill>
              </a:defRPr>
            </a:lvl1pPr>
          </a:lstStyle>
          <a:p>
            <a:pPr lvl="0"/>
            <a:endParaRPr lang="ru-RU" dirty="0"/>
          </a:p>
        </p:txBody>
      </p:sp>
      <p:sp>
        <p:nvSpPr>
          <p:cNvPr id="31" name="Picture Placeholder 3">
            <a:extLst>
              <a:ext uri="{FF2B5EF4-FFF2-40B4-BE49-F238E27FC236}">
                <a16:creationId xmlns:a16="http://schemas.microsoft.com/office/drawing/2014/main" id="{4B1F92C8-819C-994D-B68B-49AC02AACF3C}"/>
              </a:ext>
            </a:extLst>
          </p:cNvPr>
          <p:cNvSpPr>
            <a:spLocks noGrp="1"/>
          </p:cNvSpPr>
          <p:nvPr userDrawn="1">
            <p:ph type="pic" sz="quarter" idx="28"/>
          </p:nvPr>
        </p:nvSpPr>
        <p:spPr>
          <a:xfrm>
            <a:off x="6603337" y="3743644"/>
            <a:ext cx="341702" cy="341702"/>
          </a:xfrm>
          <a:prstGeom prst="rect">
            <a:avLst/>
          </a:prstGeom>
        </p:spPr>
        <p:txBody>
          <a:bodyPr>
            <a:noAutofit/>
          </a:bodyPr>
          <a:lstStyle>
            <a:lvl1pPr>
              <a:defRPr>
                <a:noFill/>
              </a:defRPr>
            </a:lvl1pPr>
          </a:lstStyle>
          <a:p>
            <a:endParaRPr lang="x-none" dirty="0"/>
          </a:p>
        </p:txBody>
      </p:sp>
      <p:sp>
        <p:nvSpPr>
          <p:cNvPr id="32" name="Text Placeholder 5">
            <a:extLst>
              <a:ext uri="{FF2B5EF4-FFF2-40B4-BE49-F238E27FC236}">
                <a16:creationId xmlns:a16="http://schemas.microsoft.com/office/drawing/2014/main" id="{EAA19C1E-C4AC-6741-A701-1BBEE4F40EFE}"/>
              </a:ext>
            </a:extLst>
          </p:cNvPr>
          <p:cNvSpPr>
            <a:spLocks noGrp="1"/>
          </p:cNvSpPr>
          <p:nvPr userDrawn="1">
            <p:ph type="body" sz="quarter" idx="29"/>
          </p:nvPr>
        </p:nvSpPr>
        <p:spPr>
          <a:xfrm>
            <a:off x="7627430" y="4953001"/>
            <a:ext cx="3791102" cy="1142999"/>
          </a:xfrm>
          <a:prstGeom prst="rect">
            <a:avLst/>
          </a:prstGeom>
        </p:spPr>
        <p:txBody>
          <a:bodyPr lIns="0" tIns="0">
            <a:noAutofit/>
          </a:bodyPr>
          <a:lstStyle>
            <a:lvl1pPr>
              <a:defRPr b="0">
                <a:solidFill>
                  <a:schemeClr val="bg1"/>
                </a:solidFill>
              </a:defRPr>
            </a:lvl1pPr>
          </a:lstStyle>
          <a:p>
            <a:pPr lvl="0"/>
            <a:endParaRPr lang="ru-RU" dirty="0"/>
          </a:p>
        </p:txBody>
      </p:sp>
      <p:sp>
        <p:nvSpPr>
          <p:cNvPr id="34" name="Picture Placeholder 3">
            <a:extLst>
              <a:ext uri="{FF2B5EF4-FFF2-40B4-BE49-F238E27FC236}">
                <a16:creationId xmlns:a16="http://schemas.microsoft.com/office/drawing/2014/main" id="{43150DC1-24AD-2441-9D17-57E5D1C40451}"/>
              </a:ext>
            </a:extLst>
          </p:cNvPr>
          <p:cNvSpPr>
            <a:spLocks noGrp="1"/>
          </p:cNvSpPr>
          <p:nvPr userDrawn="1">
            <p:ph type="pic" sz="quarter" idx="30"/>
          </p:nvPr>
        </p:nvSpPr>
        <p:spPr>
          <a:xfrm>
            <a:off x="6603337" y="5091580"/>
            <a:ext cx="341702" cy="341702"/>
          </a:xfrm>
          <a:prstGeom prst="rect">
            <a:avLst/>
          </a:prstGeom>
        </p:spPr>
        <p:txBody>
          <a:bodyPr>
            <a:noAutofit/>
          </a:bodyPr>
          <a:lstStyle>
            <a:lvl1pPr>
              <a:defRPr>
                <a:noFill/>
              </a:defRPr>
            </a:lvl1pPr>
          </a:lstStyle>
          <a:p>
            <a:endParaRPr lang="x-none" dirty="0"/>
          </a:p>
        </p:txBody>
      </p:sp>
      <p:sp>
        <p:nvSpPr>
          <p:cNvPr id="35" name="Text Placeholder 5">
            <a:extLst>
              <a:ext uri="{FF2B5EF4-FFF2-40B4-BE49-F238E27FC236}">
                <a16:creationId xmlns:a16="http://schemas.microsoft.com/office/drawing/2014/main" id="{72CBD026-CBA8-3446-8A88-E764EA07FE04}"/>
              </a:ext>
            </a:extLst>
          </p:cNvPr>
          <p:cNvSpPr>
            <a:spLocks noGrp="1"/>
          </p:cNvSpPr>
          <p:nvPr userDrawn="1">
            <p:ph type="body" sz="quarter" idx="31"/>
          </p:nvPr>
        </p:nvSpPr>
        <p:spPr>
          <a:xfrm rot="16200000">
            <a:off x="3215941" y="517418"/>
            <a:ext cx="45719" cy="49536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pic>
        <p:nvPicPr>
          <p:cNvPr id="27" name="Рисунок 2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87207848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блока с иконками + изображение">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CF6BD99-45CE-E848-9E24-423EC1BD3780}"/>
              </a:ext>
            </a:extLst>
          </p:cNvPr>
          <p:cNvSpPr>
            <a:spLocks noGrp="1"/>
          </p:cNvSpPr>
          <p:nvPr>
            <p:ph type="pic" sz="quarter" idx="16"/>
          </p:nvPr>
        </p:nvSpPr>
        <p:spPr>
          <a:xfrm>
            <a:off x="6096000" y="0"/>
            <a:ext cx="6096000" cy="6858000"/>
          </a:xfrm>
          <a:prstGeom prst="rect">
            <a:avLst/>
          </a:prstGeom>
        </p:spPr>
        <p:txBody>
          <a:bodyPr>
            <a:noAutofit/>
          </a:bodyPr>
          <a:lstStyle/>
          <a:p>
            <a:endParaRPr lang="x-none"/>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4953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3" name="Text Placeholder 5">
            <a:extLst>
              <a:ext uri="{FF2B5EF4-FFF2-40B4-BE49-F238E27FC236}">
                <a16:creationId xmlns:a16="http://schemas.microsoft.com/office/drawing/2014/main" id="{893F7666-CB21-0F4D-B769-46A2EBA6EE7B}"/>
              </a:ext>
            </a:extLst>
          </p:cNvPr>
          <p:cNvSpPr>
            <a:spLocks noGrp="1"/>
          </p:cNvSpPr>
          <p:nvPr userDrawn="1">
            <p:ph type="body" sz="quarter" idx="15"/>
          </p:nvPr>
        </p:nvSpPr>
        <p:spPr>
          <a:xfrm>
            <a:off x="1524000" y="1706589"/>
            <a:ext cx="3810000" cy="960412"/>
          </a:xfrm>
          <a:prstGeom prst="rect">
            <a:avLst/>
          </a:prstGeom>
        </p:spPr>
        <p:txBody>
          <a:bodyPr lIns="0">
            <a:noAutofit/>
          </a:bodyPr>
          <a:lstStyle>
            <a:lvl1pPr>
              <a:defRPr b="0"/>
            </a:lvl1pPr>
          </a:lstStyle>
          <a:p>
            <a:pPr lvl="0"/>
            <a:endParaRPr lang="ru-RU" dirty="0"/>
          </a:p>
        </p:txBody>
      </p:sp>
      <p:sp>
        <p:nvSpPr>
          <p:cNvPr id="18" name="Picture Placeholder 3">
            <a:extLst>
              <a:ext uri="{FF2B5EF4-FFF2-40B4-BE49-F238E27FC236}">
                <a16:creationId xmlns:a16="http://schemas.microsoft.com/office/drawing/2014/main" id="{A651D9B4-01BE-7F40-AD83-DB3F6CDFAB13}"/>
              </a:ext>
            </a:extLst>
          </p:cNvPr>
          <p:cNvSpPr>
            <a:spLocks noGrp="1"/>
          </p:cNvSpPr>
          <p:nvPr userDrawn="1">
            <p:ph type="pic" sz="quarter" idx="17"/>
          </p:nvPr>
        </p:nvSpPr>
        <p:spPr>
          <a:xfrm>
            <a:off x="829723" y="1838882"/>
            <a:ext cx="309562" cy="309563"/>
          </a:xfrm>
          <a:prstGeom prst="rect">
            <a:avLst/>
          </a:prstGeom>
        </p:spPr>
        <p:txBody>
          <a:bodyPr>
            <a:noAutofit/>
          </a:bodyPr>
          <a:lstStyle>
            <a:lvl1pPr>
              <a:defRPr>
                <a:noFill/>
              </a:defRPr>
            </a:lvl1pPr>
          </a:lstStyle>
          <a:p>
            <a:endParaRPr lang="x-none"/>
          </a:p>
        </p:txBody>
      </p:sp>
      <p:sp>
        <p:nvSpPr>
          <p:cNvPr id="28" name="Text Placeholder 5">
            <a:extLst>
              <a:ext uri="{FF2B5EF4-FFF2-40B4-BE49-F238E27FC236}">
                <a16:creationId xmlns:a16="http://schemas.microsoft.com/office/drawing/2014/main" id="{78AEEF1F-C177-8B40-AD83-5C8B6155B99A}"/>
              </a:ext>
            </a:extLst>
          </p:cNvPr>
          <p:cNvSpPr>
            <a:spLocks noGrp="1"/>
          </p:cNvSpPr>
          <p:nvPr userDrawn="1">
            <p:ph type="body" sz="quarter" idx="18"/>
          </p:nvPr>
        </p:nvSpPr>
        <p:spPr>
          <a:xfrm>
            <a:off x="1524000" y="3248875"/>
            <a:ext cx="3810000" cy="960412"/>
          </a:xfrm>
          <a:prstGeom prst="rect">
            <a:avLst/>
          </a:prstGeom>
        </p:spPr>
        <p:txBody>
          <a:bodyPr lIns="0">
            <a:noAutofit/>
          </a:bodyPr>
          <a:lstStyle>
            <a:lvl1pPr>
              <a:defRPr b="0"/>
            </a:lvl1pPr>
          </a:lstStyle>
          <a:p>
            <a:pPr lvl="0"/>
            <a:endParaRPr lang="ru-RU" dirty="0"/>
          </a:p>
        </p:txBody>
      </p:sp>
      <p:sp>
        <p:nvSpPr>
          <p:cNvPr id="30" name="Picture Placeholder 3">
            <a:extLst>
              <a:ext uri="{FF2B5EF4-FFF2-40B4-BE49-F238E27FC236}">
                <a16:creationId xmlns:a16="http://schemas.microsoft.com/office/drawing/2014/main" id="{C36DD05E-B07E-C74C-9AC1-164515C1476A}"/>
              </a:ext>
            </a:extLst>
          </p:cNvPr>
          <p:cNvSpPr>
            <a:spLocks noGrp="1"/>
          </p:cNvSpPr>
          <p:nvPr userDrawn="1">
            <p:ph type="pic" sz="quarter" idx="19"/>
          </p:nvPr>
        </p:nvSpPr>
        <p:spPr>
          <a:xfrm>
            <a:off x="829723" y="3381168"/>
            <a:ext cx="309562" cy="309563"/>
          </a:xfrm>
          <a:prstGeom prst="rect">
            <a:avLst/>
          </a:prstGeom>
        </p:spPr>
        <p:txBody>
          <a:bodyPr>
            <a:noAutofit/>
          </a:bodyPr>
          <a:lstStyle>
            <a:lvl1pPr>
              <a:defRPr>
                <a:noFill/>
              </a:defRPr>
            </a:lvl1pPr>
          </a:lstStyle>
          <a:p>
            <a:endParaRPr lang="x-none"/>
          </a:p>
        </p:txBody>
      </p:sp>
      <p:sp>
        <p:nvSpPr>
          <p:cNvPr id="31" name="Text Placeholder 5">
            <a:extLst>
              <a:ext uri="{FF2B5EF4-FFF2-40B4-BE49-F238E27FC236}">
                <a16:creationId xmlns:a16="http://schemas.microsoft.com/office/drawing/2014/main" id="{A79F4F3F-50BF-D248-9E08-FD2631D6B5BA}"/>
              </a:ext>
            </a:extLst>
          </p:cNvPr>
          <p:cNvSpPr>
            <a:spLocks noGrp="1"/>
          </p:cNvSpPr>
          <p:nvPr userDrawn="1">
            <p:ph type="body" sz="quarter" idx="20"/>
          </p:nvPr>
        </p:nvSpPr>
        <p:spPr>
          <a:xfrm>
            <a:off x="1524000" y="4779295"/>
            <a:ext cx="3810000" cy="960412"/>
          </a:xfrm>
          <a:prstGeom prst="rect">
            <a:avLst/>
          </a:prstGeom>
        </p:spPr>
        <p:txBody>
          <a:bodyPr lIns="0">
            <a:noAutofit/>
          </a:bodyPr>
          <a:lstStyle>
            <a:lvl1pPr>
              <a:defRPr b="0"/>
            </a:lvl1pPr>
          </a:lstStyle>
          <a:p>
            <a:pPr lvl="0"/>
            <a:endParaRPr lang="ru-RU" dirty="0"/>
          </a:p>
        </p:txBody>
      </p:sp>
      <p:sp>
        <p:nvSpPr>
          <p:cNvPr id="33" name="Picture Placeholder 3">
            <a:extLst>
              <a:ext uri="{FF2B5EF4-FFF2-40B4-BE49-F238E27FC236}">
                <a16:creationId xmlns:a16="http://schemas.microsoft.com/office/drawing/2014/main" id="{8CF3ADA1-C5B6-FA4C-9B35-1D2D6789B781}"/>
              </a:ext>
            </a:extLst>
          </p:cNvPr>
          <p:cNvSpPr>
            <a:spLocks noGrp="1"/>
          </p:cNvSpPr>
          <p:nvPr userDrawn="1">
            <p:ph type="pic" sz="quarter" idx="21"/>
          </p:nvPr>
        </p:nvSpPr>
        <p:spPr>
          <a:xfrm>
            <a:off x="829723" y="4911588"/>
            <a:ext cx="309562" cy="309563"/>
          </a:xfrm>
          <a:prstGeom prst="rect">
            <a:avLst/>
          </a:prstGeom>
        </p:spPr>
        <p:txBody>
          <a:bodyPr>
            <a:noAutofit/>
          </a:bodyPr>
          <a:lstStyle>
            <a:lvl1pPr>
              <a:defRPr>
                <a:noFill/>
              </a:defRPr>
            </a:lvl1pPr>
          </a:lstStyle>
          <a:p>
            <a:endParaRPr lang="x-none"/>
          </a:p>
        </p:txBody>
      </p:sp>
      <p:pic>
        <p:nvPicPr>
          <p:cNvPr id="17" name="Рисунок 1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402802558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блока с полосой">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5" name="Text Placeholder 5">
            <a:extLst>
              <a:ext uri="{FF2B5EF4-FFF2-40B4-BE49-F238E27FC236}">
                <a16:creationId xmlns:a16="http://schemas.microsoft.com/office/drawing/2014/main" id="{6849A83C-DBE9-DC4D-AEA9-77E777F407BD}"/>
              </a:ext>
            </a:extLst>
          </p:cNvPr>
          <p:cNvSpPr>
            <a:spLocks noGrp="1"/>
          </p:cNvSpPr>
          <p:nvPr userDrawn="1">
            <p:ph type="body" sz="quarter" idx="20"/>
          </p:nvPr>
        </p:nvSpPr>
        <p:spPr>
          <a:xfrm>
            <a:off x="76200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tx1"/>
                </a:solidFill>
              </a:defRPr>
            </a:lvl1pPr>
          </a:lstStyle>
          <a:p>
            <a:pPr lvl="0"/>
            <a:endParaRPr lang="ru-RU" dirty="0"/>
          </a:p>
        </p:txBody>
      </p:sp>
      <p:sp>
        <p:nvSpPr>
          <p:cNvPr id="16" name="Text Placeholder 5">
            <a:extLst>
              <a:ext uri="{FF2B5EF4-FFF2-40B4-BE49-F238E27FC236}">
                <a16:creationId xmlns:a16="http://schemas.microsoft.com/office/drawing/2014/main" id="{A1346B40-4C18-684D-BB79-7330C00F8C80}"/>
              </a:ext>
            </a:extLst>
          </p:cNvPr>
          <p:cNvSpPr>
            <a:spLocks noGrp="1"/>
          </p:cNvSpPr>
          <p:nvPr userDrawn="1">
            <p:ph type="body" sz="quarter" idx="21"/>
          </p:nvPr>
        </p:nvSpPr>
        <p:spPr>
          <a:xfrm>
            <a:off x="4581524" y="2095500"/>
            <a:ext cx="3038475"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tx1"/>
                </a:solidFill>
              </a:defRPr>
            </a:lvl1pPr>
          </a:lstStyle>
          <a:p>
            <a:pPr lvl="0"/>
            <a:endParaRPr lang="ru-RU" dirty="0"/>
          </a:p>
        </p:txBody>
      </p:sp>
      <p:sp>
        <p:nvSpPr>
          <p:cNvPr id="17" name="Text Placeholder 5">
            <a:extLst>
              <a:ext uri="{FF2B5EF4-FFF2-40B4-BE49-F238E27FC236}">
                <a16:creationId xmlns:a16="http://schemas.microsoft.com/office/drawing/2014/main" id="{9C542388-4CB0-0E4B-8533-E396BC54C1DE}"/>
              </a:ext>
            </a:extLst>
          </p:cNvPr>
          <p:cNvSpPr>
            <a:spLocks noGrp="1"/>
          </p:cNvSpPr>
          <p:nvPr userDrawn="1">
            <p:ph type="body" sz="quarter" idx="22"/>
          </p:nvPr>
        </p:nvSpPr>
        <p:spPr>
          <a:xfrm>
            <a:off x="801563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tx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80793045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блока с полосой, цветной фон 1/3">
    <p:bg>
      <p:bgPr>
        <a:solidFill>
          <a:srgbClr val="181C2B"/>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5BD79E-5A34-A944-9A3E-6C99E1FCF91D}"/>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5" name="Text Placeholder 5">
            <a:extLst>
              <a:ext uri="{FF2B5EF4-FFF2-40B4-BE49-F238E27FC236}">
                <a16:creationId xmlns:a16="http://schemas.microsoft.com/office/drawing/2014/main" id="{6849A83C-DBE9-DC4D-AEA9-77E777F407BD}"/>
              </a:ext>
            </a:extLst>
          </p:cNvPr>
          <p:cNvSpPr>
            <a:spLocks noGrp="1"/>
          </p:cNvSpPr>
          <p:nvPr userDrawn="1">
            <p:ph type="body" sz="quarter" idx="20"/>
          </p:nvPr>
        </p:nvSpPr>
        <p:spPr>
          <a:xfrm>
            <a:off x="76200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tx1"/>
                </a:solidFill>
              </a:defRPr>
            </a:lvl1pPr>
          </a:lstStyle>
          <a:p>
            <a:pPr lvl="0"/>
            <a:endParaRPr lang="ru-RU" dirty="0"/>
          </a:p>
        </p:txBody>
      </p:sp>
      <p:sp>
        <p:nvSpPr>
          <p:cNvPr id="16" name="Text Placeholder 5">
            <a:extLst>
              <a:ext uri="{FF2B5EF4-FFF2-40B4-BE49-F238E27FC236}">
                <a16:creationId xmlns:a16="http://schemas.microsoft.com/office/drawing/2014/main" id="{A1346B40-4C18-684D-BB79-7330C00F8C80}"/>
              </a:ext>
            </a:extLst>
          </p:cNvPr>
          <p:cNvSpPr>
            <a:spLocks noGrp="1"/>
          </p:cNvSpPr>
          <p:nvPr userDrawn="1">
            <p:ph type="body" sz="quarter" idx="21"/>
          </p:nvPr>
        </p:nvSpPr>
        <p:spPr>
          <a:xfrm>
            <a:off x="4581524" y="2095500"/>
            <a:ext cx="3038475"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tx1"/>
                </a:solidFill>
              </a:defRPr>
            </a:lvl1pPr>
          </a:lstStyle>
          <a:p>
            <a:pPr lvl="0"/>
            <a:endParaRPr lang="ru-RU" dirty="0"/>
          </a:p>
        </p:txBody>
      </p:sp>
      <p:sp>
        <p:nvSpPr>
          <p:cNvPr id="17" name="Text Placeholder 5">
            <a:extLst>
              <a:ext uri="{FF2B5EF4-FFF2-40B4-BE49-F238E27FC236}">
                <a16:creationId xmlns:a16="http://schemas.microsoft.com/office/drawing/2014/main" id="{9C542388-4CB0-0E4B-8533-E396BC54C1DE}"/>
              </a:ext>
            </a:extLst>
          </p:cNvPr>
          <p:cNvSpPr>
            <a:spLocks noGrp="1"/>
          </p:cNvSpPr>
          <p:nvPr userDrawn="1">
            <p:ph type="body" sz="quarter" idx="22"/>
          </p:nvPr>
        </p:nvSpPr>
        <p:spPr>
          <a:xfrm>
            <a:off x="801563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bg1"/>
                </a:solidFill>
              </a:defRPr>
            </a:lvl1pPr>
          </a:lstStyle>
          <a:p>
            <a:pPr lvl="0"/>
            <a:endParaRPr lang="ru-RU" dirty="0"/>
          </a:p>
        </p:txBody>
      </p:sp>
      <p:pic>
        <p:nvPicPr>
          <p:cNvPr id="20" name="Рисунок 19"/>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74797879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блока с полосой, цветной фон">
    <p:bg>
      <p:bgPr>
        <a:solidFill>
          <a:srgbClr val="181C2B"/>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bg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lvl1pPr>
              <a:defRPr>
                <a:solidFill>
                  <a:schemeClr val="bg1"/>
                </a:solidFill>
              </a:defRPr>
            </a:lvl1p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solidFill>
                <a:schemeClr val="bg1"/>
              </a:solidFill>
            </a:endParaRPr>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solidFill>
                  <a:schemeClr val="bg1"/>
                </a:solidFill>
              </a:defRPr>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5" name="Text Placeholder 5">
            <a:extLst>
              <a:ext uri="{FF2B5EF4-FFF2-40B4-BE49-F238E27FC236}">
                <a16:creationId xmlns:a16="http://schemas.microsoft.com/office/drawing/2014/main" id="{6849A83C-DBE9-DC4D-AEA9-77E777F407BD}"/>
              </a:ext>
            </a:extLst>
          </p:cNvPr>
          <p:cNvSpPr>
            <a:spLocks noGrp="1"/>
          </p:cNvSpPr>
          <p:nvPr userDrawn="1">
            <p:ph type="body" sz="quarter" idx="20"/>
          </p:nvPr>
        </p:nvSpPr>
        <p:spPr>
          <a:xfrm>
            <a:off x="76200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bg1"/>
                </a:solidFill>
              </a:defRPr>
            </a:lvl1pPr>
          </a:lstStyle>
          <a:p>
            <a:pPr lvl="0"/>
            <a:endParaRPr lang="ru-RU" dirty="0"/>
          </a:p>
        </p:txBody>
      </p:sp>
      <p:sp>
        <p:nvSpPr>
          <p:cNvPr id="16" name="Text Placeholder 5">
            <a:extLst>
              <a:ext uri="{FF2B5EF4-FFF2-40B4-BE49-F238E27FC236}">
                <a16:creationId xmlns:a16="http://schemas.microsoft.com/office/drawing/2014/main" id="{A1346B40-4C18-684D-BB79-7330C00F8C80}"/>
              </a:ext>
            </a:extLst>
          </p:cNvPr>
          <p:cNvSpPr>
            <a:spLocks noGrp="1"/>
          </p:cNvSpPr>
          <p:nvPr userDrawn="1">
            <p:ph type="body" sz="quarter" idx="21"/>
          </p:nvPr>
        </p:nvSpPr>
        <p:spPr>
          <a:xfrm>
            <a:off x="4581524" y="2095500"/>
            <a:ext cx="3038475"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bg1"/>
                </a:solidFill>
              </a:defRPr>
            </a:lvl1pPr>
          </a:lstStyle>
          <a:p>
            <a:pPr lvl="0"/>
            <a:endParaRPr lang="ru-RU" dirty="0"/>
          </a:p>
        </p:txBody>
      </p:sp>
      <p:sp>
        <p:nvSpPr>
          <p:cNvPr id="17" name="Text Placeholder 5">
            <a:extLst>
              <a:ext uri="{FF2B5EF4-FFF2-40B4-BE49-F238E27FC236}">
                <a16:creationId xmlns:a16="http://schemas.microsoft.com/office/drawing/2014/main" id="{9C542388-4CB0-0E4B-8533-E396BC54C1DE}"/>
              </a:ext>
            </a:extLst>
          </p:cNvPr>
          <p:cNvSpPr>
            <a:spLocks noGrp="1"/>
          </p:cNvSpPr>
          <p:nvPr userDrawn="1">
            <p:ph type="body" sz="quarter" idx="22"/>
          </p:nvPr>
        </p:nvSpPr>
        <p:spPr>
          <a:xfrm>
            <a:off x="8015630" y="2095500"/>
            <a:ext cx="3048000" cy="1714500"/>
          </a:xfrm>
          <a:prstGeom prst="bracePair">
            <a:avLst>
              <a:gd name="adj" fmla="val 0"/>
            </a:avLst>
          </a:prstGeom>
          <a:noFill/>
          <a:ln w="31750" cap="flat">
            <a:gradFill flip="none" rotWithShape="1">
              <a:gsLst>
                <a:gs pos="80000">
                  <a:schemeClr val="bg1">
                    <a:alpha val="0"/>
                  </a:schemeClr>
                </a:gs>
                <a:gs pos="100000">
                  <a:schemeClr val="accent1"/>
                </a:gs>
              </a:gsLst>
              <a:lin ang="10800000" scaled="1"/>
              <a:tileRect/>
            </a:gradFill>
            <a:miter lim="800000"/>
          </a:ln>
        </p:spPr>
        <p:txBody>
          <a:bodyPr vert="horz" lIns="180000" tIns="0" rIns="72000" bIns="0" anchor="t" anchorCtr="0">
            <a:noAutofit/>
          </a:bodyPr>
          <a:lstStyle>
            <a:lvl1pPr algn="l">
              <a:defRPr sz="1600" b="1">
                <a:ln>
                  <a:noFill/>
                </a:ln>
                <a:solidFill>
                  <a:schemeClr val="bg1"/>
                </a:solidFill>
              </a:defRPr>
            </a:lvl1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416545824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Просто. Четко. Компетентно.">
    <p:spTree>
      <p:nvGrpSpPr>
        <p:cNvPr id="1" name=""/>
        <p:cNvGrpSpPr/>
        <p:nvPr/>
      </p:nvGrpSpPr>
      <p:grpSpPr>
        <a:xfrm>
          <a:off x="0" y="0"/>
          <a:ext cx="0" cy="0"/>
          <a:chOff x="0" y="0"/>
          <a:chExt cx="0" cy="0"/>
        </a:xfrm>
      </p:grpSpPr>
      <p:sp>
        <p:nvSpPr>
          <p:cNvPr id="28" name="Yellow strip">
            <a:extLst>
              <a:ext uri="{FF2B5EF4-FFF2-40B4-BE49-F238E27FC236}">
                <a16:creationId xmlns:a16="http://schemas.microsoft.com/office/drawing/2014/main" id="{9BE922A6-20C8-E742-B6AD-C8D028B8C962}"/>
              </a:ext>
            </a:extLst>
          </p:cNvPr>
          <p:cNvSpPr/>
          <p:nvPr userDrawn="1"/>
        </p:nvSpPr>
        <p:spPr>
          <a:xfrm>
            <a:off x="10668000" y="0"/>
            <a:ext cx="152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 name="TextBox 1">
            <a:extLst>
              <a:ext uri="{FF2B5EF4-FFF2-40B4-BE49-F238E27FC236}">
                <a16:creationId xmlns:a16="http://schemas.microsoft.com/office/drawing/2014/main" id="{2A30049B-621C-BA48-BF04-178AC3F29314}"/>
              </a:ext>
            </a:extLst>
          </p:cNvPr>
          <p:cNvSpPr txBox="1"/>
          <p:nvPr userDrawn="1"/>
        </p:nvSpPr>
        <p:spPr>
          <a:xfrm>
            <a:off x="747979" y="2095500"/>
            <a:ext cx="1552042" cy="380999"/>
          </a:xfrm>
          <a:prstGeom prst="rect">
            <a:avLst/>
          </a:prstGeom>
          <a:noFill/>
        </p:spPr>
        <p:txBody>
          <a:bodyPr wrap="none" lIns="0" tIns="0" rIns="0" bIns="46800" rtlCol="0">
            <a:noAutofit/>
          </a:bodyPr>
          <a:lstStyle/>
          <a:p>
            <a:pPr algn="l"/>
            <a:r>
              <a:rPr lang="ru-RU" sz="3200" b="1" dirty="0"/>
              <a:t>Просто.</a:t>
            </a:r>
            <a:endParaRPr lang="x-none" sz="3200" b="1" dirty="0" err="1"/>
          </a:p>
        </p:txBody>
      </p:sp>
      <p:sp>
        <p:nvSpPr>
          <p:cNvPr id="18" name="TextBox 17">
            <a:extLst>
              <a:ext uri="{FF2B5EF4-FFF2-40B4-BE49-F238E27FC236}">
                <a16:creationId xmlns:a16="http://schemas.microsoft.com/office/drawing/2014/main" id="{51F68362-121E-224D-9BDC-618DA4243F4E}"/>
              </a:ext>
            </a:extLst>
          </p:cNvPr>
          <p:cNvSpPr txBox="1"/>
          <p:nvPr userDrawn="1"/>
        </p:nvSpPr>
        <p:spPr>
          <a:xfrm>
            <a:off x="3810001" y="2095500"/>
            <a:ext cx="1552042" cy="380999"/>
          </a:xfrm>
          <a:prstGeom prst="rect">
            <a:avLst/>
          </a:prstGeom>
          <a:noFill/>
        </p:spPr>
        <p:txBody>
          <a:bodyPr wrap="none" lIns="0" tIns="0" rIns="0" bIns="46800" rtlCol="0">
            <a:noAutofit/>
          </a:bodyPr>
          <a:lstStyle/>
          <a:p>
            <a:pPr algn="l"/>
            <a:r>
              <a:rPr lang="ru-RU" sz="3200" b="1" dirty="0"/>
              <a:t>Четко.</a:t>
            </a:r>
            <a:endParaRPr lang="x-none" sz="3200" b="1" dirty="0" err="1"/>
          </a:p>
        </p:txBody>
      </p:sp>
      <p:sp>
        <p:nvSpPr>
          <p:cNvPr id="19" name="TextBox 18">
            <a:extLst>
              <a:ext uri="{FF2B5EF4-FFF2-40B4-BE49-F238E27FC236}">
                <a16:creationId xmlns:a16="http://schemas.microsoft.com/office/drawing/2014/main" id="{7A90AD7D-D969-524C-A294-3EE5244C3694}"/>
              </a:ext>
            </a:extLst>
          </p:cNvPr>
          <p:cNvSpPr txBox="1"/>
          <p:nvPr userDrawn="1"/>
        </p:nvSpPr>
        <p:spPr>
          <a:xfrm>
            <a:off x="6872023" y="2095500"/>
            <a:ext cx="3047999" cy="380999"/>
          </a:xfrm>
          <a:prstGeom prst="rect">
            <a:avLst/>
          </a:prstGeom>
          <a:noFill/>
        </p:spPr>
        <p:txBody>
          <a:bodyPr wrap="none" lIns="0" tIns="0" rIns="0" bIns="46800" rtlCol="0">
            <a:noAutofit/>
          </a:bodyPr>
          <a:lstStyle/>
          <a:p>
            <a:pPr algn="l"/>
            <a:r>
              <a:rPr lang="ru-RU" sz="3200" b="1" dirty="0"/>
              <a:t>Компетентно.</a:t>
            </a:r>
            <a:endParaRPr lang="x-none" sz="3200" b="1" dirty="0" err="1"/>
          </a:p>
        </p:txBody>
      </p:sp>
      <p:cxnSp>
        <p:nvCxnSpPr>
          <p:cNvPr id="5" name="Straight Connector 4">
            <a:extLst>
              <a:ext uri="{FF2B5EF4-FFF2-40B4-BE49-F238E27FC236}">
                <a16:creationId xmlns:a16="http://schemas.microsoft.com/office/drawing/2014/main" id="{914297EE-77F2-DA4F-9459-462F4D089B33}"/>
              </a:ext>
            </a:extLst>
          </p:cNvPr>
          <p:cNvCxnSpPr/>
          <p:nvPr userDrawn="1"/>
        </p:nvCxnSpPr>
        <p:spPr>
          <a:xfrm>
            <a:off x="761999" y="2667000"/>
            <a:ext cx="228600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0C2D754-4786-A242-A9B9-44ADB5C70AFB}"/>
              </a:ext>
            </a:extLst>
          </p:cNvPr>
          <p:cNvCxnSpPr/>
          <p:nvPr userDrawn="1"/>
        </p:nvCxnSpPr>
        <p:spPr>
          <a:xfrm>
            <a:off x="3810000" y="2667000"/>
            <a:ext cx="228600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1F0FBD-FCFE-3943-8D91-D770369361DF}"/>
              </a:ext>
            </a:extLst>
          </p:cNvPr>
          <p:cNvCxnSpPr>
            <a:cxnSpLocks/>
          </p:cNvCxnSpPr>
          <p:nvPr userDrawn="1"/>
        </p:nvCxnSpPr>
        <p:spPr>
          <a:xfrm>
            <a:off x="6872024" y="2667000"/>
            <a:ext cx="3047999"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DB3A0644-3A8C-A144-8FBC-1C7E27CC612C}"/>
              </a:ext>
            </a:extLst>
          </p:cNvPr>
          <p:cNvSpPr>
            <a:spLocks noGrp="1"/>
          </p:cNvSpPr>
          <p:nvPr userDrawn="1">
            <p:ph type="body" sz="quarter" idx="15"/>
          </p:nvPr>
        </p:nvSpPr>
        <p:spPr>
          <a:xfrm>
            <a:off x="762000" y="2857500"/>
            <a:ext cx="2667000" cy="2286000"/>
          </a:xfrm>
          <a:prstGeom prst="rect">
            <a:avLst/>
          </a:prstGeom>
        </p:spPr>
        <p:txBody>
          <a:bodyPr lIns="0">
            <a:noAutofit/>
          </a:bodyPr>
          <a:lstStyle>
            <a:lvl1pPr marL="171450" indent="-171450">
              <a:buFont typeface="Wingdings" pitchFamily="2" charset="2"/>
              <a:buChar char="§"/>
              <a:defRPr/>
            </a:lvl1pPr>
          </a:lstStyle>
          <a:p>
            <a:pPr lvl="0"/>
            <a:endParaRPr lang="x-none" dirty="0"/>
          </a:p>
        </p:txBody>
      </p:sp>
      <p:sp>
        <p:nvSpPr>
          <p:cNvPr id="26" name="Text Placeholder 10">
            <a:extLst>
              <a:ext uri="{FF2B5EF4-FFF2-40B4-BE49-F238E27FC236}">
                <a16:creationId xmlns:a16="http://schemas.microsoft.com/office/drawing/2014/main" id="{0807740B-78AF-9546-A3CD-E80626054324}"/>
              </a:ext>
            </a:extLst>
          </p:cNvPr>
          <p:cNvSpPr>
            <a:spLocks noGrp="1"/>
          </p:cNvSpPr>
          <p:nvPr userDrawn="1">
            <p:ph type="body" sz="quarter" idx="16"/>
          </p:nvPr>
        </p:nvSpPr>
        <p:spPr>
          <a:xfrm>
            <a:off x="3810000" y="2857500"/>
            <a:ext cx="2667000" cy="2286000"/>
          </a:xfrm>
          <a:prstGeom prst="rect">
            <a:avLst/>
          </a:prstGeom>
        </p:spPr>
        <p:txBody>
          <a:bodyPr lIns="0">
            <a:noAutofit/>
          </a:bodyPr>
          <a:lstStyle>
            <a:lvl1pPr marL="171450" indent="-171450">
              <a:buFont typeface="Wingdings" pitchFamily="2" charset="2"/>
              <a:buChar char="§"/>
              <a:defRPr/>
            </a:lvl1pPr>
          </a:lstStyle>
          <a:p>
            <a:pPr lvl="0"/>
            <a:endParaRPr lang="x-none" dirty="0"/>
          </a:p>
        </p:txBody>
      </p:sp>
      <p:sp>
        <p:nvSpPr>
          <p:cNvPr id="27" name="Text Placeholder 10">
            <a:extLst>
              <a:ext uri="{FF2B5EF4-FFF2-40B4-BE49-F238E27FC236}">
                <a16:creationId xmlns:a16="http://schemas.microsoft.com/office/drawing/2014/main" id="{57E8F205-31F8-C443-9E7D-BC67C3E71695}"/>
              </a:ext>
            </a:extLst>
          </p:cNvPr>
          <p:cNvSpPr>
            <a:spLocks noGrp="1"/>
          </p:cNvSpPr>
          <p:nvPr userDrawn="1">
            <p:ph type="body" sz="quarter" idx="17"/>
          </p:nvPr>
        </p:nvSpPr>
        <p:spPr>
          <a:xfrm>
            <a:off x="6872023" y="2857500"/>
            <a:ext cx="2667000" cy="2286000"/>
          </a:xfrm>
          <a:prstGeom prst="rect">
            <a:avLst/>
          </a:prstGeom>
        </p:spPr>
        <p:txBody>
          <a:bodyPr lIns="0">
            <a:noAutofit/>
          </a:bodyPr>
          <a:lstStyle>
            <a:lvl1pPr marL="171450" indent="-171450">
              <a:buFont typeface="Wingdings" pitchFamily="2" charset="2"/>
              <a:buChar char="§"/>
              <a:defRPr/>
            </a:lvl1pPr>
          </a:lstStyle>
          <a:p>
            <a:pPr lvl="0"/>
            <a:endParaRPr lang="x-none" dirty="0"/>
          </a:p>
        </p:txBody>
      </p:sp>
      <p:pic>
        <p:nvPicPr>
          <p:cNvPr id="29" name="Рисунок 2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52736436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блока с цветными заголовками">
    <p:spTree>
      <p:nvGrpSpPr>
        <p:cNvPr id="1" name=""/>
        <p:cNvGrpSpPr/>
        <p:nvPr/>
      </p:nvGrpSpPr>
      <p:grpSpPr>
        <a:xfrm>
          <a:off x="0" y="0"/>
          <a:ext cx="0" cy="0"/>
          <a:chOff x="0" y="0"/>
          <a:chExt cx="0" cy="0"/>
        </a:xfrm>
      </p:grpSpPr>
      <p:sp>
        <p:nvSpPr>
          <p:cNvPr id="26" name="Text Placeholder 5">
            <a:extLst>
              <a:ext uri="{FF2B5EF4-FFF2-40B4-BE49-F238E27FC236}">
                <a16:creationId xmlns:a16="http://schemas.microsoft.com/office/drawing/2014/main" id="{FC9789AA-E9AD-A740-AFC5-5AF11B533764}"/>
              </a:ext>
            </a:extLst>
          </p:cNvPr>
          <p:cNvSpPr>
            <a:spLocks noGrp="1"/>
          </p:cNvSpPr>
          <p:nvPr>
            <p:ph type="body" sz="quarter" idx="27"/>
          </p:nvPr>
        </p:nvSpPr>
        <p:spPr>
          <a:xfrm>
            <a:off x="4145281" y="1905000"/>
            <a:ext cx="45719" cy="3456000"/>
          </a:xfrm>
          <a:prstGeom prst="bracePair">
            <a:avLst>
              <a:gd name="adj" fmla="val 0"/>
            </a:avLst>
          </a:prstGeom>
          <a:ln w="6350" cap="flat">
            <a:gradFill flip="none" rotWithShape="1">
              <a:gsLst>
                <a:gs pos="80000">
                  <a:schemeClr val="bg1">
                    <a:alpha val="0"/>
                  </a:schemeClr>
                </a:gs>
                <a:gs pos="100000">
                  <a:schemeClr val="bg1">
                    <a:lumMod val="50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19EB6A84-1F1C-6345-B7B7-71DEFC24D91E}"/>
              </a:ext>
            </a:extLst>
          </p:cNvPr>
          <p:cNvSpPr>
            <a:spLocks noGrp="1"/>
          </p:cNvSpPr>
          <p:nvPr userDrawn="1">
            <p:ph type="body" sz="quarter" idx="15"/>
          </p:nvPr>
        </p:nvSpPr>
        <p:spPr>
          <a:xfrm>
            <a:off x="762000" y="2677552"/>
            <a:ext cx="3048000" cy="2656598"/>
          </a:xfrm>
          <a:prstGeom prst="rect">
            <a:avLst/>
          </a:prstGeom>
        </p:spPr>
        <p:txBody>
          <a:bodyPr lIns="0">
            <a:noAutofit/>
          </a:bodyPr>
          <a:lstStyle/>
          <a:p>
            <a:pPr lvl="0"/>
            <a:endParaRPr lang="x-none" dirty="0"/>
          </a:p>
        </p:txBody>
      </p:sp>
      <p:sp>
        <p:nvSpPr>
          <p:cNvPr id="22" name="Text Placeholder 5">
            <a:extLst>
              <a:ext uri="{FF2B5EF4-FFF2-40B4-BE49-F238E27FC236}">
                <a16:creationId xmlns:a16="http://schemas.microsoft.com/office/drawing/2014/main" id="{A437B321-C0D0-9840-942C-57E7711A3529}"/>
              </a:ext>
            </a:extLst>
          </p:cNvPr>
          <p:cNvSpPr>
            <a:spLocks noGrp="1"/>
          </p:cNvSpPr>
          <p:nvPr userDrawn="1">
            <p:ph type="body" sz="quarter" idx="16"/>
          </p:nvPr>
        </p:nvSpPr>
        <p:spPr>
          <a:xfrm>
            <a:off x="762000" y="1905151"/>
            <a:ext cx="3048000" cy="571500"/>
          </a:xfrm>
          <a:prstGeom prst="rect">
            <a:avLst/>
          </a:prstGeom>
        </p:spPr>
        <p:txBody>
          <a:bodyPr lIns="0" tIns="0">
            <a:noAutofit/>
          </a:bodyPr>
          <a:lstStyle>
            <a:lvl1pPr>
              <a:lnSpc>
                <a:spcPct val="90000"/>
              </a:lnSpc>
              <a:defRPr sz="2000" b="1">
                <a:solidFill>
                  <a:schemeClr val="accent3"/>
                </a:solidFill>
              </a:defRPr>
            </a:lvl1pPr>
          </a:lstStyle>
          <a:p>
            <a:pPr lvl="0"/>
            <a:endParaRPr lang="x-none" dirty="0"/>
          </a:p>
        </p:txBody>
      </p:sp>
      <p:sp>
        <p:nvSpPr>
          <p:cNvPr id="28" name="Text Placeholder 5">
            <a:extLst>
              <a:ext uri="{FF2B5EF4-FFF2-40B4-BE49-F238E27FC236}">
                <a16:creationId xmlns:a16="http://schemas.microsoft.com/office/drawing/2014/main" id="{D84A774E-75B9-5E46-BC28-165D375C95CC}"/>
              </a:ext>
            </a:extLst>
          </p:cNvPr>
          <p:cNvSpPr>
            <a:spLocks noGrp="1"/>
          </p:cNvSpPr>
          <p:nvPr userDrawn="1">
            <p:ph type="body" sz="quarter" idx="17"/>
          </p:nvPr>
        </p:nvSpPr>
        <p:spPr>
          <a:xfrm>
            <a:off x="4572000" y="2677552"/>
            <a:ext cx="3048000" cy="2656598"/>
          </a:xfrm>
          <a:prstGeom prst="rect">
            <a:avLst/>
          </a:prstGeom>
        </p:spPr>
        <p:txBody>
          <a:bodyPr lIns="0">
            <a:noAutofit/>
          </a:bodyPr>
          <a:lstStyle/>
          <a:p>
            <a:pPr lvl="0"/>
            <a:endParaRPr lang="x-none" dirty="0"/>
          </a:p>
        </p:txBody>
      </p:sp>
      <p:sp>
        <p:nvSpPr>
          <p:cNvPr id="29" name="Text Placeholder 5">
            <a:extLst>
              <a:ext uri="{FF2B5EF4-FFF2-40B4-BE49-F238E27FC236}">
                <a16:creationId xmlns:a16="http://schemas.microsoft.com/office/drawing/2014/main" id="{BF3C8B70-8368-AA4B-A1DE-7D3893C42971}"/>
              </a:ext>
            </a:extLst>
          </p:cNvPr>
          <p:cNvSpPr>
            <a:spLocks noGrp="1"/>
          </p:cNvSpPr>
          <p:nvPr userDrawn="1">
            <p:ph type="body" sz="quarter" idx="18"/>
          </p:nvPr>
        </p:nvSpPr>
        <p:spPr>
          <a:xfrm>
            <a:off x="4572000" y="1905151"/>
            <a:ext cx="3048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0" name="Text Placeholder 5">
            <a:extLst>
              <a:ext uri="{FF2B5EF4-FFF2-40B4-BE49-F238E27FC236}">
                <a16:creationId xmlns:a16="http://schemas.microsoft.com/office/drawing/2014/main" id="{A3EA9F24-3E53-6E43-A96B-99735961E29F}"/>
              </a:ext>
            </a:extLst>
          </p:cNvPr>
          <p:cNvSpPr>
            <a:spLocks noGrp="1"/>
          </p:cNvSpPr>
          <p:nvPr userDrawn="1">
            <p:ph type="body" sz="quarter" idx="19"/>
          </p:nvPr>
        </p:nvSpPr>
        <p:spPr>
          <a:xfrm>
            <a:off x="8382000" y="2677552"/>
            <a:ext cx="3048000" cy="2656598"/>
          </a:xfrm>
          <a:prstGeom prst="rect">
            <a:avLst/>
          </a:prstGeom>
        </p:spPr>
        <p:txBody>
          <a:bodyPr lIns="0">
            <a:noAutofit/>
          </a:bodyPr>
          <a:lstStyle/>
          <a:p>
            <a:pPr lvl="0"/>
            <a:endParaRPr lang="x-none" dirty="0"/>
          </a:p>
        </p:txBody>
      </p:sp>
      <p:sp>
        <p:nvSpPr>
          <p:cNvPr id="31" name="Text Placeholder 5">
            <a:extLst>
              <a:ext uri="{FF2B5EF4-FFF2-40B4-BE49-F238E27FC236}">
                <a16:creationId xmlns:a16="http://schemas.microsoft.com/office/drawing/2014/main" id="{405ACA2A-484A-5048-BD8C-D92EC9C282D4}"/>
              </a:ext>
            </a:extLst>
          </p:cNvPr>
          <p:cNvSpPr>
            <a:spLocks noGrp="1"/>
          </p:cNvSpPr>
          <p:nvPr userDrawn="1">
            <p:ph type="body" sz="quarter" idx="20"/>
          </p:nvPr>
        </p:nvSpPr>
        <p:spPr>
          <a:xfrm>
            <a:off x="8382000" y="1905151"/>
            <a:ext cx="3048000"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sp>
        <p:nvSpPr>
          <p:cNvPr id="36" name="Text Placeholder 5">
            <a:extLst>
              <a:ext uri="{FF2B5EF4-FFF2-40B4-BE49-F238E27FC236}">
                <a16:creationId xmlns:a16="http://schemas.microsoft.com/office/drawing/2014/main" id="{6577492D-BE80-1041-A0A8-CC753B4F846B}"/>
              </a:ext>
            </a:extLst>
          </p:cNvPr>
          <p:cNvSpPr>
            <a:spLocks noGrp="1"/>
          </p:cNvSpPr>
          <p:nvPr userDrawn="1">
            <p:ph type="body" sz="quarter" idx="28"/>
          </p:nvPr>
        </p:nvSpPr>
        <p:spPr>
          <a:xfrm>
            <a:off x="7952740" y="1905000"/>
            <a:ext cx="45719" cy="3456000"/>
          </a:xfrm>
          <a:prstGeom prst="bracePair">
            <a:avLst>
              <a:gd name="adj" fmla="val 0"/>
            </a:avLst>
          </a:prstGeom>
          <a:ln w="6350" cap="flat">
            <a:gradFill flip="none" rotWithShape="1">
              <a:gsLst>
                <a:gs pos="80000">
                  <a:schemeClr val="bg1">
                    <a:alpha val="0"/>
                  </a:schemeClr>
                </a:gs>
                <a:gs pos="100000">
                  <a:schemeClr val="bg1">
                    <a:lumMod val="50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pic>
        <p:nvPicPr>
          <p:cNvPr id="18" name="Рисунок 17"/>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756255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блока с цветными заголовками">
    <p:spTree>
      <p:nvGrpSpPr>
        <p:cNvPr id="1" name=""/>
        <p:cNvGrpSpPr/>
        <p:nvPr/>
      </p:nvGrpSpPr>
      <p:grpSpPr>
        <a:xfrm>
          <a:off x="0" y="0"/>
          <a:ext cx="0" cy="0"/>
          <a:chOff x="0" y="0"/>
          <a:chExt cx="0" cy="0"/>
        </a:xfrm>
      </p:grpSpPr>
      <p:sp>
        <p:nvSpPr>
          <p:cNvPr id="26" name="Text Placeholder 5">
            <a:extLst>
              <a:ext uri="{FF2B5EF4-FFF2-40B4-BE49-F238E27FC236}">
                <a16:creationId xmlns:a16="http://schemas.microsoft.com/office/drawing/2014/main" id="{FC9789AA-E9AD-A740-AFC5-5AF11B533764}"/>
              </a:ext>
            </a:extLst>
          </p:cNvPr>
          <p:cNvSpPr>
            <a:spLocks noGrp="1"/>
          </p:cNvSpPr>
          <p:nvPr>
            <p:ph type="body" sz="quarter" idx="27"/>
          </p:nvPr>
        </p:nvSpPr>
        <p:spPr>
          <a:xfrm>
            <a:off x="5288280" y="1520825"/>
            <a:ext cx="45719" cy="4194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19EB6A84-1F1C-6345-B7B7-71DEFC24D91E}"/>
              </a:ext>
            </a:extLst>
          </p:cNvPr>
          <p:cNvSpPr>
            <a:spLocks noGrp="1"/>
          </p:cNvSpPr>
          <p:nvPr userDrawn="1">
            <p:ph type="body" sz="quarter" idx="15"/>
          </p:nvPr>
        </p:nvSpPr>
        <p:spPr>
          <a:xfrm>
            <a:off x="762000" y="2296402"/>
            <a:ext cx="3810000" cy="1132598"/>
          </a:xfrm>
          <a:prstGeom prst="rect">
            <a:avLst/>
          </a:prstGeom>
        </p:spPr>
        <p:txBody>
          <a:bodyPr lIns="0">
            <a:noAutofit/>
          </a:bodyPr>
          <a:lstStyle/>
          <a:p>
            <a:pPr lvl="0"/>
            <a:endParaRPr lang="x-none" dirty="0"/>
          </a:p>
        </p:txBody>
      </p:sp>
      <p:sp>
        <p:nvSpPr>
          <p:cNvPr id="22" name="Text Placeholder 5">
            <a:extLst>
              <a:ext uri="{FF2B5EF4-FFF2-40B4-BE49-F238E27FC236}">
                <a16:creationId xmlns:a16="http://schemas.microsoft.com/office/drawing/2014/main" id="{A437B321-C0D0-9840-942C-57E7711A3529}"/>
              </a:ext>
            </a:extLst>
          </p:cNvPr>
          <p:cNvSpPr>
            <a:spLocks noGrp="1"/>
          </p:cNvSpPr>
          <p:nvPr userDrawn="1">
            <p:ph type="body" sz="quarter" idx="16"/>
          </p:nvPr>
        </p:nvSpPr>
        <p:spPr>
          <a:xfrm>
            <a:off x="762000" y="1524001"/>
            <a:ext cx="3810000" cy="571500"/>
          </a:xfrm>
          <a:prstGeom prst="rect">
            <a:avLst/>
          </a:prstGeom>
        </p:spPr>
        <p:txBody>
          <a:bodyPr lIns="0" tIns="0">
            <a:noAutofit/>
          </a:bodyPr>
          <a:lstStyle>
            <a:lvl1pPr>
              <a:lnSpc>
                <a:spcPct val="90000"/>
              </a:lnSpc>
              <a:defRPr sz="2000" b="1">
                <a:solidFill>
                  <a:schemeClr val="accent3"/>
                </a:solidFill>
              </a:defRPr>
            </a:lvl1pPr>
          </a:lstStyle>
          <a:p>
            <a:pPr lvl="0"/>
            <a:endParaRPr lang="x-none" dirty="0"/>
          </a:p>
        </p:txBody>
      </p:sp>
      <p:sp>
        <p:nvSpPr>
          <p:cNvPr id="28" name="Text Placeholder 5">
            <a:extLst>
              <a:ext uri="{FF2B5EF4-FFF2-40B4-BE49-F238E27FC236}">
                <a16:creationId xmlns:a16="http://schemas.microsoft.com/office/drawing/2014/main" id="{D84A774E-75B9-5E46-BC28-165D375C95CC}"/>
              </a:ext>
            </a:extLst>
          </p:cNvPr>
          <p:cNvSpPr>
            <a:spLocks noGrp="1"/>
          </p:cNvSpPr>
          <p:nvPr userDrawn="1">
            <p:ph type="body" sz="quarter" idx="17"/>
          </p:nvPr>
        </p:nvSpPr>
        <p:spPr>
          <a:xfrm>
            <a:off x="6105527" y="2296402"/>
            <a:ext cx="3809998" cy="1132598"/>
          </a:xfrm>
          <a:prstGeom prst="rect">
            <a:avLst/>
          </a:prstGeom>
        </p:spPr>
        <p:txBody>
          <a:bodyPr lIns="0">
            <a:noAutofit/>
          </a:bodyPr>
          <a:lstStyle/>
          <a:p>
            <a:pPr lvl="0"/>
            <a:endParaRPr lang="x-none" dirty="0"/>
          </a:p>
        </p:txBody>
      </p:sp>
      <p:sp>
        <p:nvSpPr>
          <p:cNvPr id="29" name="Text Placeholder 5">
            <a:extLst>
              <a:ext uri="{FF2B5EF4-FFF2-40B4-BE49-F238E27FC236}">
                <a16:creationId xmlns:a16="http://schemas.microsoft.com/office/drawing/2014/main" id="{BF3C8B70-8368-AA4B-A1DE-7D3893C42971}"/>
              </a:ext>
            </a:extLst>
          </p:cNvPr>
          <p:cNvSpPr>
            <a:spLocks noGrp="1"/>
          </p:cNvSpPr>
          <p:nvPr userDrawn="1">
            <p:ph type="body" sz="quarter" idx="18"/>
          </p:nvPr>
        </p:nvSpPr>
        <p:spPr>
          <a:xfrm>
            <a:off x="6105527" y="1524001"/>
            <a:ext cx="3809998"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2" name="Text Placeholder 5">
            <a:extLst>
              <a:ext uri="{FF2B5EF4-FFF2-40B4-BE49-F238E27FC236}">
                <a16:creationId xmlns:a16="http://schemas.microsoft.com/office/drawing/2014/main" id="{AF9FD3E6-2345-2C47-A2B4-BD1E95EDFD44}"/>
              </a:ext>
            </a:extLst>
          </p:cNvPr>
          <p:cNvSpPr>
            <a:spLocks noGrp="1"/>
          </p:cNvSpPr>
          <p:nvPr userDrawn="1">
            <p:ph type="body" sz="quarter" idx="21"/>
          </p:nvPr>
        </p:nvSpPr>
        <p:spPr>
          <a:xfrm>
            <a:off x="762000" y="4582401"/>
            <a:ext cx="3810000" cy="1137476"/>
          </a:xfrm>
          <a:prstGeom prst="rect">
            <a:avLst/>
          </a:prstGeom>
        </p:spPr>
        <p:txBody>
          <a:bodyPr lIns="0">
            <a:noAutofit/>
          </a:bodyPr>
          <a:lstStyle/>
          <a:p>
            <a:pPr lvl="0"/>
            <a:endParaRPr lang="x-none" dirty="0"/>
          </a:p>
        </p:txBody>
      </p:sp>
      <p:sp>
        <p:nvSpPr>
          <p:cNvPr id="33" name="Text Placeholder 5">
            <a:extLst>
              <a:ext uri="{FF2B5EF4-FFF2-40B4-BE49-F238E27FC236}">
                <a16:creationId xmlns:a16="http://schemas.microsoft.com/office/drawing/2014/main" id="{1CC8E56E-ED3B-684D-98FC-E1AA46B0892C}"/>
              </a:ext>
            </a:extLst>
          </p:cNvPr>
          <p:cNvSpPr>
            <a:spLocks noGrp="1"/>
          </p:cNvSpPr>
          <p:nvPr userDrawn="1">
            <p:ph type="body" sz="quarter" idx="22"/>
          </p:nvPr>
        </p:nvSpPr>
        <p:spPr>
          <a:xfrm>
            <a:off x="762000" y="3810000"/>
            <a:ext cx="3810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4" name="Text Placeholder 5">
            <a:extLst>
              <a:ext uri="{FF2B5EF4-FFF2-40B4-BE49-F238E27FC236}">
                <a16:creationId xmlns:a16="http://schemas.microsoft.com/office/drawing/2014/main" id="{9BB58B5F-D4C2-8246-887C-FEDC8A18FA95}"/>
              </a:ext>
            </a:extLst>
          </p:cNvPr>
          <p:cNvSpPr>
            <a:spLocks noGrp="1"/>
          </p:cNvSpPr>
          <p:nvPr userDrawn="1">
            <p:ph type="body" sz="quarter" idx="23"/>
          </p:nvPr>
        </p:nvSpPr>
        <p:spPr>
          <a:xfrm>
            <a:off x="6105527" y="4577524"/>
            <a:ext cx="3809998" cy="1137476"/>
          </a:xfrm>
          <a:prstGeom prst="rect">
            <a:avLst/>
          </a:prstGeom>
        </p:spPr>
        <p:txBody>
          <a:bodyPr lIns="0">
            <a:noAutofit/>
          </a:bodyPr>
          <a:lstStyle/>
          <a:p>
            <a:pPr lvl="0"/>
            <a:endParaRPr lang="x-none" dirty="0"/>
          </a:p>
        </p:txBody>
      </p:sp>
      <p:sp>
        <p:nvSpPr>
          <p:cNvPr id="35" name="Text Placeholder 5">
            <a:extLst>
              <a:ext uri="{FF2B5EF4-FFF2-40B4-BE49-F238E27FC236}">
                <a16:creationId xmlns:a16="http://schemas.microsoft.com/office/drawing/2014/main" id="{85235F49-945C-0E49-A7FA-EE581925089C}"/>
              </a:ext>
            </a:extLst>
          </p:cNvPr>
          <p:cNvSpPr>
            <a:spLocks noGrp="1"/>
          </p:cNvSpPr>
          <p:nvPr userDrawn="1">
            <p:ph type="body" sz="quarter" idx="24"/>
          </p:nvPr>
        </p:nvSpPr>
        <p:spPr>
          <a:xfrm>
            <a:off x="6105527" y="3805123"/>
            <a:ext cx="3809998"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pic>
        <p:nvPicPr>
          <p:cNvPr id="19" name="Рисунок 1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5191736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Обложка с цветным фоном">
    <p:bg>
      <p:bgPr>
        <a:solidFill>
          <a:srgbClr val="2B2D33"/>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C5DF0713-BD26-F547-A7A1-20E93211AA0C}"/>
              </a:ext>
            </a:extLst>
          </p:cNvPr>
          <p:cNvSpPr>
            <a:spLocks noGrp="1"/>
          </p:cNvSpPr>
          <p:nvPr>
            <p:ph type="body" sz="quarter" idx="10"/>
          </p:nvPr>
        </p:nvSpPr>
        <p:spPr>
          <a:xfrm>
            <a:off x="768750" y="5613926"/>
            <a:ext cx="3615266" cy="571500"/>
          </a:xfrm>
          <a:prstGeom prst="rect">
            <a:avLst/>
          </a:prstGeom>
        </p:spPr>
        <p:txBody>
          <a:bodyPr lIns="0" anchor="t" anchorCtr="0">
            <a:noAutofit/>
          </a:bodyPr>
          <a:lstStyle>
            <a:lvl1pPr marL="0" indent="0">
              <a:buFont typeface="+mj-lt"/>
              <a:buNone/>
              <a:defRPr lang="en-US" sz="1800" kern="1200" dirty="0">
                <a:solidFill>
                  <a:schemeClr val="bg1"/>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593136" y="2496070"/>
            <a:ext cx="5710238" cy="952500"/>
          </a:xfrm>
        </p:spPr>
        <p:txBody>
          <a:bodyPr lIns="0">
            <a:noAutofit/>
          </a:bodyPr>
          <a:lstStyle>
            <a:lvl1pPr>
              <a:defRPr sz="4400">
                <a:solidFill>
                  <a:schemeClr val="bg1"/>
                </a:solidFill>
              </a:defRPr>
            </a:lvl1pPr>
          </a:lstStyle>
          <a:p>
            <a:endParaRPr lang="en-US" dirty="0"/>
          </a:p>
        </p:txBody>
      </p:sp>
      <p:sp>
        <p:nvSpPr>
          <p:cNvPr id="3" name="TextBox 2"/>
          <p:cNvSpPr txBox="1"/>
          <p:nvPr userDrawn="1"/>
        </p:nvSpPr>
        <p:spPr>
          <a:xfrm>
            <a:off x="9608230" y="-1261641"/>
            <a:ext cx="2211503" cy="9248686"/>
          </a:xfrm>
          <a:prstGeom prst="rect">
            <a:avLst/>
          </a:prstGeom>
        </p:spPr>
        <p:txBody>
          <a:bodyPr vert="horz" wrap="none" lIns="0" tIns="45720" rIns="91440" bIns="45720" rtlCol="0">
            <a:spAutoFit/>
          </a:bodyPr>
          <a:lstStyle/>
          <a:p>
            <a:pPr algn="l"/>
            <a:r>
              <a:rPr lang="en-US" sz="59500" b="1" dirty="0">
                <a:solidFill>
                  <a:srgbClr val="FEE600"/>
                </a:solidFill>
              </a:rPr>
              <a:t>/</a:t>
            </a:r>
          </a:p>
        </p:txBody>
      </p:sp>
      <p:sp>
        <p:nvSpPr>
          <p:cNvPr id="21" name="Прямоугольник 20"/>
          <p:cNvSpPr/>
          <p:nvPr userDrawn="1"/>
        </p:nvSpPr>
        <p:spPr>
          <a:xfrm>
            <a:off x="535004" y="5707063"/>
            <a:ext cx="18000" cy="529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2" descr="D:\works\GP\2021-07\RB-DGTL-TEAM\logo2.png"/>
          <p:cNvPicPr>
            <a:picLocks noChangeAspect="1" noChangeArrowheads="1"/>
          </p:cNvPicPr>
          <p:nvPr userDrawn="1"/>
        </p:nvPicPr>
        <p:blipFill>
          <a:blip r:embed="rId2" cstate="print"/>
          <a:srcRect/>
          <a:stretch>
            <a:fillRect/>
          </a:stretch>
        </p:blipFill>
        <p:spPr bwMode="auto">
          <a:xfrm>
            <a:off x="553004" y="576606"/>
            <a:ext cx="1437088" cy="569790"/>
          </a:xfrm>
          <a:prstGeom prst="rect">
            <a:avLst/>
          </a:prstGeom>
          <a:noFill/>
        </p:spPr>
      </p:pic>
    </p:spTree>
    <p:extLst>
      <p:ext uri="{BB962C8B-B14F-4D97-AF65-F5344CB8AC3E}">
        <p14:creationId xmlns:p14="http://schemas.microsoft.com/office/powerpoint/2010/main" val="373213170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блоков с цветными заголовками">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5FE8E01A-38C2-6541-A5DB-57C897C1E36A}"/>
              </a:ext>
            </a:extLst>
          </p:cNvPr>
          <p:cNvSpPr>
            <a:spLocks noGrp="1"/>
          </p:cNvSpPr>
          <p:nvPr>
            <p:ph type="body" sz="quarter" idx="28"/>
          </p:nvPr>
        </p:nvSpPr>
        <p:spPr>
          <a:xfrm>
            <a:off x="7954200" y="1520825"/>
            <a:ext cx="46800" cy="1908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26" name="Text Placeholder 5">
            <a:extLst>
              <a:ext uri="{FF2B5EF4-FFF2-40B4-BE49-F238E27FC236}">
                <a16:creationId xmlns:a16="http://schemas.microsoft.com/office/drawing/2014/main" id="{FC9789AA-E9AD-A740-AFC5-5AF11B533764}"/>
              </a:ext>
            </a:extLst>
          </p:cNvPr>
          <p:cNvSpPr>
            <a:spLocks noGrp="1"/>
          </p:cNvSpPr>
          <p:nvPr>
            <p:ph type="body" sz="quarter" idx="27"/>
          </p:nvPr>
        </p:nvSpPr>
        <p:spPr>
          <a:xfrm>
            <a:off x="4145281" y="1520825"/>
            <a:ext cx="45719" cy="4194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19EB6A84-1F1C-6345-B7B7-71DEFC24D91E}"/>
              </a:ext>
            </a:extLst>
          </p:cNvPr>
          <p:cNvSpPr>
            <a:spLocks noGrp="1"/>
          </p:cNvSpPr>
          <p:nvPr userDrawn="1">
            <p:ph type="body" sz="quarter" idx="15"/>
          </p:nvPr>
        </p:nvSpPr>
        <p:spPr>
          <a:xfrm>
            <a:off x="762000" y="2296402"/>
            <a:ext cx="3048000" cy="1132598"/>
          </a:xfrm>
          <a:prstGeom prst="rect">
            <a:avLst/>
          </a:prstGeom>
        </p:spPr>
        <p:txBody>
          <a:bodyPr lIns="0">
            <a:noAutofit/>
          </a:bodyPr>
          <a:lstStyle/>
          <a:p>
            <a:pPr lvl="0"/>
            <a:endParaRPr lang="x-none" dirty="0"/>
          </a:p>
        </p:txBody>
      </p:sp>
      <p:sp>
        <p:nvSpPr>
          <p:cNvPr id="22" name="Text Placeholder 5">
            <a:extLst>
              <a:ext uri="{FF2B5EF4-FFF2-40B4-BE49-F238E27FC236}">
                <a16:creationId xmlns:a16="http://schemas.microsoft.com/office/drawing/2014/main" id="{A437B321-C0D0-9840-942C-57E7711A3529}"/>
              </a:ext>
            </a:extLst>
          </p:cNvPr>
          <p:cNvSpPr>
            <a:spLocks noGrp="1"/>
          </p:cNvSpPr>
          <p:nvPr userDrawn="1">
            <p:ph type="body" sz="quarter" idx="16"/>
          </p:nvPr>
        </p:nvSpPr>
        <p:spPr>
          <a:xfrm>
            <a:off x="762000" y="1524001"/>
            <a:ext cx="3048000" cy="571500"/>
          </a:xfrm>
          <a:prstGeom prst="rect">
            <a:avLst/>
          </a:prstGeom>
        </p:spPr>
        <p:txBody>
          <a:bodyPr lIns="0" tIns="0">
            <a:noAutofit/>
          </a:bodyPr>
          <a:lstStyle>
            <a:lvl1pPr>
              <a:lnSpc>
                <a:spcPct val="90000"/>
              </a:lnSpc>
              <a:defRPr sz="2000" b="1">
                <a:solidFill>
                  <a:schemeClr val="accent3"/>
                </a:solidFill>
              </a:defRPr>
            </a:lvl1pPr>
          </a:lstStyle>
          <a:p>
            <a:pPr lvl="0"/>
            <a:endParaRPr lang="x-none" dirty="0"/>
          </a:p>
        </p:txBody>
      </p:sp>
      <p:sp>
        <p:nvSpPr>
          <p:cNvPr id="28" name="Text Placeholder 5">
            <a:extLst>
              <a:ext uri="{FF2B5EF4-FFF2-40B4-BE49-F238E27FC236}">
                <a16:creationId xmlns:a16="http://schemas.microsoft.com/office/drawing/2014/main" id="{D84A774E-75B9-5E46-BC28-165D375C95CC}"/>
              </a:ext>
            </a:extLst>
          </p:cNvPr>
          <p:cNvSpPr>
            <a:spLocks noGrp="1"/>
          </p:cNvSpPr>
          <p:nvPr userDrawn="1">
            <p:ph type="body" sz="quarter" idx="17"/>
          </p:nvPr>
        </p:nvSpPr>
        <p:spPr>
          <a:xfrm>
            <a:off x="4572000" y="2296402"/>
            <a:ext cx="3048000" cy="1132598"/>
          </a:xfrm>
          <a:prstGeom prst="rect">
            <a:avLst/>
          </a:prstGeom>
        </p:spPr>
        <p:txBody>
          <a:bodyPr lIns="0">
            <a:noAutofit/>
          </a:bodyPr>
          <a:lstStyle/>
          <a:p>
            <a:pPr lvl="0"/>
            <a:endParaRPr lang="x-none" dirty="0"/>
          </a:p>
        </p:txBody>
      </p:sp>
      <p:sp>
        <p:nvSpPr>
          <p:cNvPr id="29" name="Text Placeholder 5">
            <a:extLst>
              <a:ext uri="{FF2B5EF4-FFF2-40B4-BE49-F238E27FC236}">
                <a16:creationId xmlns:a16="http://schemas.microsoft.com/office/drawing/2014/main" id="{BF3C8B70-8368-AA4B-A1DE-7D3893C42971}"/>
              </a:ext>
            </a:extLst>
          </p:cNvPr>
          <p:cNvSpPr>
            <a:spLocks noGrp="1"/>
          </p:cNvSpPr>
          <p:nvPr userDrawn="1">
            <p:ph type="body" sz="quarter" idx="18"/>
          </p:nvPr>
        </p:nvSpPr>
        <p:spPr>
          <a:xfrm>
            <a:off x="4572000" y="1524001"/>
            <a:ext cx="3048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0" name="Text Placeholder 5">
            <a:extLst>
              <a:ext uri="{FF2B5EF4-FFF2-40B4-BE49-F238E27FC236}">
                <a16:creationId xmlns:a16="http://schemas.microsoft.com/office/drawing/2014/main" id="{A3EA9F24-3E53-6E43-A96B-99735961E29F}"/>
              </a:ext>
            </a:extLst>
          </p:cNvPr>
          <p:cNvSpPr>
            <a:spLocks noGrp="1"/>
          </p:cNvSpPr>
          <p:nvPr userDrawn="1">
            <p:ph type="body" sz="quarter" idx="19"/>
          </p:nvPr>
        </p:nvSpPr>
        <p:spPr>
          <a:xfrm>
            <a:off x="8382000" y="2296402"/>
            <a:ext cx="3048000" cy="1132598"/>
          </a:xfrm>
          <a:prstGeom prst="rect">
            <a:avLst/>
          </a:prstGeom>
        </p:spPr>
        <p:txBody>
          <a:bodyPr lIns="0">
            <a:noAutofit/>
          </a:bodyPr>
          <a:lstStyle/>
          <a:p>
            <a:pPr lvl="0"/>
            <a:endParaRPr lang="x-none" dirty="0"/>
          </a:p>
        </p:txBody>
      </p:sp>
      <p:sp>
        <p:nvSpPr>
          <p:cNvPr id="31" name="Text Placeholder 5">
            <a:extLst>
              <a:ext uri="{FF2B5EF4-FFF2-40B4-BE49-F238E27FC236}">
                <a16:creationId xmlns:a16="http://schemas.microsoft.com/office/drawing/2014/main" id="{405ACA2A-484A-5048-BD8C-D92EC9C282D4}"/>
              </a:ext>
            </a:extLst>
          </p:cNvPr>
          <p:cNvSpPr>
            <a:spLocks noGrp="1"/>
          </p:cNvSpPr>
          <p:nvPr userDrawn="1">
            <p:ph type="body" sz="quarter" idx="20"/>
          </p:nvPr>
        </p:nvSpPr>
        <p:spPr>
          <a:xfrm>
            <a:off x="8382000" y="1524001"/>
            <a:ext cx="3048000"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sp>
        <p:nvSpPr>
          <p:cNvPr id="32" name="Text Placeholder 5">
            <a:extLst>
              <a:ext uri="{FF2B5EF4-FFF2-40B4-BE49-F238E27FC236}">
                <a16:creationId xmlns:a16="http://schemas.microsoft.com/office/drawing/2014/main" id="{AF9FD3E6-2345-2C47-A2B4-BD1E95EDFD44}"/>
              </a:ext>
            </a:extLst>
          </p:cNvPr>
          <p:cNvSpPr>
            <a:spLocks noGrp="1"/>
          </p:cNvSpPr>
          <p:nvPr userDrawn="1">
            <p:ph type="body" sz="quarter" idx="21"/>
          </p:nvPr>
        </p:nvSpPr>
        <p:spPr>
          <a:xfrm>
            <a:off x="762000" y="4582401"/>
            <a:ext cx="3048000" cy="1137476"/>
          </a:xfrm>
          <a:prstGeom prst="rect">
            <a:avLst/>
          </a:prstGeom>
        </p:spPr>
        <p:txBody>
          <a:bodyPr lIns="0">
            <a:noAutofit/>
          </a:bodyPr>
          <a:lstStyle/>
          <a:p>
            <a:pPr lvl="0"/>
            <a:endParaRPr lang="x-none" dirty="0"/>
          </a:p>
        </p:txBody>
      </p:sp>
      <p:sp>
        <p:nvSpPr>
          <p:cNvPr id="33" name="Text Placeholder 5">
            <a:extLst>
              <a:ext uri="{FF2B5EF4-FFF2-40B4-BE49-F238E27FC236}">
                <a16:creationId xmlns:a16="http://schemas.microsoft.com/office/drawing/2014/main" id="{1CC8E56E-ED3B-684D-98FC-E1AA46B0892C}"/>
              </a:ext>
            </a:extLst>
          </p:cNvPr>
          <p:cNvSpPr>
            <a:spLocks noGrp="1"/>
          </p:cNvSpPr>
          <p:nvPr userDrawn="1">
            <p:ph type="body" sz="quarter" idx="22"/>
          </p:nvPr>
        </p:nvSpPr>
        <p:spPr>
          <a:xfrm>
            <a:off x="762000" y="3810000"/>
            <a:ext cx="3048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4" name="Text Placeholder 5">
            <a:extLst>
              <a:ext uri="{FF2B5EF4-FFF2-40B4-BE49-F238E27FC236}">
                <a16:creationId xmlns:a16="http://schemas.microsoft.com/office/drawing/2014/main" id="{9BB58B5F-D4C2-8246-887C-FEDC8A18FA95}"/>
              </a:ext>
            </a:extLst>
          </p:cNvPr>
          <p:cNvSpPr>
            <a:spLocks noGrp="1"/>
          </p:cNvSpPr>
          <p:nvPr userDrawn="1">
            <p:ph type="body" sz="quarter" idx="23"/>
          </p:nvPr>
        </p:nvSpPr>
        <p:spPr>
          <a:xfrm>
            <a:off x="4572000" y="4577524"/>
            <a:ext cx="6858000" cy="1137476"/>
          </a:xfrm>
          <a:prstGeom prst="rect">
            <a:avLst/>
          </a:prstGeom>
        </p:spPr>
        <p:txBody>
          <a:bodyPr lIns="0">
            <a:noAutofit/>
          </a:bodyPr>
          <a:lstStyle/>
          <a:p>
            <a:pPr lvl="0"/>
            <a:endParaRPr lang="x-none" dirty="0"/>
          </a:p>
        </p:txBody>
      </p:sp>
      <p:sp>
        <p:nvSpPr>
          <p:cNvPr id="35" name="Text Placeholder 5">
            <a:extLst>
              <a:ext uri="{FF2B5EF4-FFF2-40B4-BE49-F238E27FC236}">
                <a16:creationId xmlns:a16="http://schemas.microsoft.com/office/drawing/2014/main" id="{85235F49-945C-0E49-A7FA-EE581925089C}"/>
              </a:ext>
            </a:extLst>
          </p:cNvPr>
          <p:cNvSpPr>
            <a:spLocks noGrp="1"/>
          </p:cNvSpPr>
          <p:nvPr userDrawn="1">
            <p:ph type="body" sz="quarter" idx="24"/>
          </p:nvPr>
        </p:nvSpPr>
        <p:spPr>
          <a:xfrm>
            <a:off x="4572000" y="3805123"/>
            <a:ext cx="6858000"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pic>
        <p:nvPicPr>
          <p:cNvPr id="36" name="Рисунок 3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02339531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блоков с цветными заголовками">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5FE8E01A-38C2-6541-A5DB-57C897C1E36A}"/>
              </a:ext>
            </a:extLst>
          </p:cNvPr>
          <p:cNvSpPr>
            <a:spLocks noGrp="1"/>
          </p:cNvSpPr>
          <p:nvPr>
            <p:ph type="body" sz="quarter" idx="28"/>
          </p:nvPr>
        </p:nvSpPr>
        <p:spPr>
          <a:xfrm>
            <a:off x="7954200" y="1520825"/>
            <a:ext cx="46800" cy="1908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26" name="Text Placeholder 5">
            <a:extLst>
              <a:ext uri="{FF2B5EF4-FFF2-40B4-BE49-F238E27FC236}">
                <a16:creationId xmlns:a16="http://schemas.microsoft.com/office/drawing/2014/main" id="{FC9789AA-E9AD-A740-AFC5-5AF11B533764}"/>
              </a:ext>
            </a:extLst>
          </p:cNvPr>
          <p:cNvSpPr>
            <a:spLocks noGrp="1"/>
          </p:cNvSpPr>
          <p:nvPr>
            <p:ph type="body" sz="quarter" idx="27"/>
          </p:nvPr>
        </p:nvSpPr>
        <p:spPr>
          <a:xfrm>
            <a:off x="4145281" y="1520825"/>
            <a:ext cx="45719" cy="4194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19EB6A84-1F1C-6345-B7B7-71DEFC24D91E}"/>
              </a:ext>
            </a:extLst>
          </p:cNvPr>
          <p:cNvSpPr>
            <a:spLocks noGrp="1"/>
          </p:cNvSpPr>
          <p:nvPr userDrawn="1">
            <p:ph type="body" sz="quarter" idx="15"/>
          </p:nvPr>
        </p:nvSpPr>
        <p:spPr>
          <a:xfrm>
            <a:off x="762000" y="2296402"/>
            <a:ext cx="3048000" cy="1132598"/>
          </a:xfrm>
          <a:prstGeom prst="rect">
            <a:avLst/>
          </a:prstGeom>
        </p:spPr>
        <p:txBody>
          <a:bodyPr lIns="0">
            <a:noAutofit/>
          </a:bodyPr>
          <a:lstStyle/>
          <a:p>
            <a:pPr lvl="0"/>
            <a:endParaRPr lang="x-none" dirty="0"/>
          </a:p>
        </p:txBody>
      </p:sp>
      <p:sp>
        <p:nvSpPr>
          <p:cNvPr id="22" name="Text Placeholder 5">
            <a:extLst>
              <a:ext uri="{FF2B5EF4-FFF2-40B4-BE49-F238E27FC236}">
                <a16:creationId xmlns:a16="http://schemas.microsoft.com/office/drawing/2014/main" id="{A437B321-C0D0-9840-942C-57E7711A3529}"/>
              </a:ext>
            </a:extLst>
          </p:cNvPr>
          <p:cNvSpPr>
            <a:spLocks noGrp="1"/>
          </p:cNvSpPr>
          <p:nvPr userDrawn="1">
            <p:ph type="body" sz="quarter" idx="16"/>
          </p:nvPr>
        </p:nvSpPr>
        <p:spPr>
          <a:xfrm>
            <a:off x="762000" y="1524001"/>
            <a:ext cx="3048000" cy="571500"/>
          </a:xfrm>
          <a:prstGeom prst="rect">
            <a:avLst/>
          </a:prstGeom>
        </p:spPr>
        <p:txBody>
          <a:bodyPr lIns="0" tIns="0">
            <a:noAutofit/>
          </a:bodyPr>
          <a:lstStyle>
            <a:lvl1pPr>
              <a:lnSpc>
                <a:spcPct val="90000"/>
              </a:lnSpc>
              <a:defRPr sz="2000" b="1">
                <a:solidFill>
                  <a:schemeClr val="accent3"/>
                </a:solidFill>
              </a:defRPr>
            </a:lvl1pPr>
          </a:lstStyle>
          <a:p>
            <a:pPr lvl="0"/>
            <a:endParaRPr lang="x-none" dirty="0"/>
          </a:p>
        </p:txBody>
      </p:sp>
      <p:sp>
        <p:nvSpPr>
          <p:cNvPr id="28" name="Text Placeholder 5">
            <a:extLst>
              <a:ext uri="{FF2B5EF4-FFF2-40B4-BE49-F238E27FC236}">
                <a16:creationId xmlns:a16="http://schemas.microsoft.com/office/drawing/2014/main" id="{D84A774E-75B9-5E46-BC28-165D375C95CC}"/>
              </a:ext>
            </a:extLst>
          </p:cNvPr>
          <p:cNvSpPr>
            <a:spLocks noGrp="1"/>
          </p:cNvSpPr>
          <p:nvPr userDrawn="1">
            <p:ph type="body" sz="quarter" idx="17"/>
          </p:nvPr>
        </p:nvSpPr>
        <p:spPr>
          <a:xfrm>
            <a:off x="4572000" y="2296402"/>
            <a:ext cx="3048000" cy="1132598"/>
          </a:xfrm>
          <a:prstGeom prst="rect">
            <a:avLst/>
          </a:prstGeom>
        </p:spPr>
        <p:txBody>
          <a:bodyPr lIns="0">
            <a:noAutofit/>
          </a:bodyPr>
          <a:lstStyle/>
          <a:p>
            <a:pPr lvl="0"/>
            <a:endParaRPr lang="x-none" dirty="0"/>
          </a:p>
        </p:txBody>
      </p:sp>
      <p:sp>
        <p:nvSpPr>
          <p:cNvPr id="29" name="Text Placeholder 5">
            <a:extLst>
              <a:ext uri="{FF2B5EF4-FFF2-40B4-BE49-F238E27FC236}">
                <a16:creationId xmlns:a16="http://schemas.microsoft.com/office/drawing/2014/main" id="{BF3C8B70-8368-AA4B-A1DE-7D3893C42971}"/>
              </a:ext>
            </a:extLst>
          </p:cNvPr>
          <p:cNvSpPr>
            <a:spLocks noGrp="1"/>
          </p:cNvSpPr>
          <p:nvPr userDrawn="1">
            <p:ph type="body" sz="quarter" idx="18"/>
          </p:nvPr>
        </p:nvSpPr>
        <p:spPr>
          <a:xfrm>
            <a:off x="4572000" y="1524001"/>
            <a:ext cx="3048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0" name="Text Placeholder 5">
            <a:extLst>
              <a:ext uri="{FF2B5EF4-FFF2-40B4-BE49-F238E27FC236}">
                <a16:creationId xmlns:a16="http://schemas.microsoft.com/office/drawing/2014/main" id="{A3EA9F24-3E53-6E43-A96B-99735961E29F}"/>
              </a:ext>
            </a:extLst>
          </p:cNvPr>
          <p:cNvSpPr>
            <a:spLocks noGrp="1"/>
          </p:cNvSpPr>
          <p:nvPr userDrawn="1">
            <p:ph type="body" sz="quarter" idx="19"/>
          </p:nvPr>
        </p:nvSpPr>
        <p:spPr>
          <a:xfrm>
            <a:off x="8382000" y="2296402"/>
            <a:ext cx="3048000" cy="1132598"/>
          </a:xfrm>
          <a:prstGeom prst="rect">
            <a:avLst/>
          </a:prstGeom>
        </p:spPr>
        <p:txBody>
          <a:bodyPr lIns="0">
            <a:noAutofit/>
          </a:bodyPr>
          <a:lstStyle/>
          <a:p>
            <a:pPr lvl="0"/>
            <a:endParaRPr lang="x-none" dirty="0"/>
          </a:p>
        </p:txBody>
      </p:sp>
      <p:sp>
        <p:nvSpPr>
          <p:cNvPr id="31" name="Text Placeholder 5">
            <a:extLst>
              <a:ext uri="{FF2B5EF4-FFF2-40B4-BE49-F238E27FC236}">
                <a16:creationId xmlns:a16="http://schemas.microsoft.com/office/drawing/2014/main" id="{405ACA2A-484A-5048-BD8C-D92EC9C282D4}"/>
              </a:ext>
            </a:extLst>
          </p:cNvPr>
          <p:cNvSpPr>
            <a:spLocks noGrp="1"/>
          </p:cNvSpPr>
          <p:nvPr userDrawn="1">
            <p:ph type="body" sz="quarter" idx="20"/>
          </p:nvPr>
        </p:nvSpPr>
        <p:spPr>
          <a:xfrm>
            <a:off x="8382000" y="1524001"/>
            <a:ext cx="3048000"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sp>
        <p:nvSpPr>
          <p:cNvPr id="32" name="Text Placeholder 5">
            <a:extLst>
              <a:ext uri="{FF2B5EF4-FFF2-40B4-BE49-F238E27FC236}">
                <a16:creationId xmlns:a16="http://schemas.microsoft.com/office/drawing/2014/main" id="{AF9FD3E6-2345-2C47-A2B4-BD1E95EDFD44}"/>
              </a:ext>
            </a:extLst>
          </p:cNvPr>
          <p:cNvSpPr>
            <a:spLocks noGrp="1"/>
          </p:cNvSpPr>
          <p:nvPr userDrawn="1">
            <p:ph type="body" sz="quarter" idx="21"/>
          </p:nvPr>
        </p:nvSpPr>
        <p:spPr>
          <a:xfrm>
            <a:off x="762000" y="4582401"/>
            <a:ext cx="3048000" cy="1137476"/>
          </a:xfrm>
          <a:prstGeom prst="rect">
            <a:avLst/>
          </a:prstGeom>
        </p:spPr>
        <p:txBody>
          <a:bodyPr lIns="0">
            <a:noAutofit/>
          </a:bodyPr>
          <a:lstStyle/>
          <a:p>
            <a:pPr lvl="0"/>
            <a:endParaRPr lang="x-none" dirty="0"/>
          </a:p>
        </p:txBody>
      </p:sp>
      <p:sp>
        <p:nvSpPr>
          <p:cNvPr id="33" name="Text Placeholder 5">
            <a:extLst>
              <a:ext uri="{FF2B5EF4-FFF2-40B4-BE49-F238E27FC236}">
                <a16:creationId xmlns:a16="http://schemas.microsoft.com/office/drawing/2014/main" id="{1CC8E56E-ED3B-684D-98FC-E1AA46B0892C}"/>
              </a:ext>
            </a:extLst>
          </p:cNvPr>
          <p:cNvSpPr>
            <a:spLocks noGrp="1"/>
          </p:cNvSpPr>
          <p:nvPr userDrawn="1">
            <p:ph type="body" sz="quarter" idx="22"/>
          </p:nvPr>
        </p:nvSpPr>
        <p:spPr>
          <a:xfrm>
            <a:off x="762000" y="3810000"/>
            <a:ext cx="3048000" cy="571500"/>
          </a:xfrm>
          <a:prstGeom prst="rect">
            <a:avLst/>
          </a:prstGeom>
        </p:spPr>
        <p:txBody>
          <a:bodyPr lIns="0" tIns="0">
            <a:noAutofit/>
          </a:bodyPr>
          <a:lstStyle>
            <a:lvl1pPr>
              <a:lnSpc>
                <a:spcPct val="90000"/>
              </a:lnSpc>
              <a:defRPr sz="2000" b="1">
                <a:solidFill>
                  <a:schemeClr val="accent4"/>
                </a:solidFill>
              </a:defRPr>
            </a:lvl1pPr>
          </a:lstStyle>
          <a:p>
            <a:pPr lvl="0"/>
            <a:endParaRPr lang="x-none" dirty="0"/>
          </a:p>
        </p:txBody>
      </p:sp>
      <p:sp>
        <p:nvSpPr>
          <p:cNvPr id="34" name="Text Placeholder 5">
            <a:extLst>
              <a:ext uri="{FF2B5EF4-FFF2-40B4-BE49-F238E27FC236}">
                <a16:creationId xmlns:a16="http://schemas.microsoft.com/office/drawing/2014/main" id="{9BB58B5F-D4C2-8246-887C-FEDC8A18FA95}"/>
              </a:ext>
            </a:extLst>
          </p:cNvPr>
          <p:cNvSpPr>
            <a:spLocks noGrp="1"/>
          </p:cNvSpPr>
          <p:nvPr userDrawn="1">
            <p:ph type="body" sz="quarter" idx="23"/>
          </p:nvPr>
        </p:nvSpPr>
        <p:spPr>
          <a:xfrm>
            <a:off x="4572000" y="4577524"/>
            <a:ext cx="3048000" cy="1137476"/>
          </a:xfrm>
          <a:prstGeom prst="rect">
            <a:avLst/>
          </a:prstGeom>
        </p:spPr>
        <p:txBody>
          <a:bodyPr lIns="0">
            <a:noAutofit/>
          </a:bodyPr>
          <a:lstStyle/>
          <a:p>
            <a:pPr lvl="0"/>
            <a:endParaRPr lang="x-none" dirty="0"/>
          </a:p>
        </p:txBody>
      </p:sp>
      <p:sp>
        <p:nvSpPr>
          <p:cNvPr id="35" name="Text Placeholder 5">
            <a:extLst>
              <a:ext uri="{FF2B5EF4-FFF2-40B4-BE49-F238E27FC236}">
                <a16:creationId xmlns:a16="http://schemas.microsoft.com/office/drawing/2014/main" id="{85235F49-945C-0E49-A7FA-EE581925089C}"/>
              </a:ext>
            </a:extLst>
          </p:cNvPr>
          <p:cNvSpPr>
            <a:spLocks noGrp="1"/>
          </p:cNvSpPr>
          <p:nvPr userDrawn="1">
            <p:ph type="body" sz="quarter" idx="24"/>
          </p:nvPr>
        </p:nvSpPr>
        <p:spPr>
          <a:xfrm>
            <a:off x="4572000" y="3805123"/>
            <a:ext cx="3048000" cy="571500"/>
          </a:xfrm>
          <a:prstGeom prst="rect">
            <a:avLst/>
          </a:prstGeom>
        </p:spPr>
        <p:txBody>
          <a:bodyPr lIns="0" tIns="0">
            <a:noAutofit/>
          </a:bodyPr>
          <a:lstStyle>
            <a:lvl1pPr>
              <a:lnSpc>
                <a:spcPct val="90000"/>
              </a:lnSpc>
              <a:defRPr sz="2000" b="1">
                <a:solidFill>
                  <a:schemeClr val="accent6"/>
                </a:solidFill>
              </a:defRPr>
            </a:lvl1pPr>
          </a:lstStyle>
          <a:p>
            <a:pPr lvl="0"/>
            <a:endParaRPr lang="x-none" dirty="0"/>
          </a:p>
        </p:txBody>
      </p:sp>
      <p:sp>
        <p:nvSpPr>
          <p:cNvPr id="36" name="Text Placeholder 5">
            <a:extLst>
              <a:ext uri="{FF2B5EF4-FFF2-40B4-BE49-F238E27FC236}">
                <a16:creationId xmlns:a16="http://schemas.microsoft.com/office/drawing/2014/main" id="{E020D9D6-B6C5-8646-9156-7DFC9EF4EB36}"/>
              </a:ext>
            </a:extLst>
          </p:cNvPr>
          <p:cNvSpPr>
            <a:spLocks noGrp="1"/>
          </p:cNvSpPr>
          <p:nvPr userDrawn="1">
            <p:ph type="body" sz="quarter" idx="29"/>
          </p:nvPr>
        </p:nvSpPr>
        <p:spPr>
          <a:xfrm>
            <a:off x="8382000" y="4577524"/>
            <a:ext cx="3048000" cy="1137476"/>
          </a:xfrm>
          <a:prstGeom prst="rect">
            <a:avLst/>
          </a:prstGeom>
        </p:spPr>
        <p:txBody>
          <a:bodyPr lIns="0">
            <a:noAutofit/>
          </a:bodyPr>
          <a:lstStyle/>
          <a:p>
            <a:pPr lvl="0"/>
            <a:endParaRPr lang="x-none" dirty="0"/>
          </a:p>
        </p:txBody>
      </p:sp>
      <p:sp>
        <p:nvSpPr>
          <p:cNvPr id="37" name="Text Placeholder 5">
            <a:extLst>
              <a:ext uri="{FF2B5EF4-FFF2-40B4-BE49-F238E27FC236}">
                <a16:creationId xmlns:a16="http://schemas.microsoft.com/office/drawing/2014/main" id="{E4276057-4233-864D-9D5B-F35AE6B3ECA0}"/>
              </a:ext>
            </a:extLst>
          </p:cNvPr>
          <p:cNvSpPr>
            <a:spLocks noGrp="1"/>
          </p:cNvSpPr>
          <p:nvPr userDrawn="1">
            <p:ph type="body" sz="quarter" idx="30"/>
          </p:nvPr>
        </p:nvSpPr>
        <p:spPr>
          <a:xfrm>
            <a:off x="8382000" y="3805123"/>
            <a:ext cx="3048000" cy="571500"/>
          </a:xfrm>
          <a:prstGeom prst="rect">
            <a:avLst/>
          </a:prstGeom>
        </p:spPr>
        <p:txBody>
          <a:bodyPr lIns="0" tIns="0">
            <a:noAutofit/>
          </a:bodyPr>
          <a:lstStyle>
            <a:lvl1pPr>
              <a:lnSpc>
                <a:spcPct val="90000"/>
              </a:lnSpc>
              <a:defRPr sz="2000" b="1">
                <a:solidFill>
                  <a:schemeClr val="accent3"/>
                </a:solidFill>
              </a:defRPr>
            </a:lvl1pPr>
          </a:lstStyle>
          <a:p>
            <a:pPr lvl="0"/>
            <a:endParaRPr lang="x-none" dirty="0"/>
          </a:p>
        </p:txBody>
      </p:sp>
      <p:sp>
        <p:nvSpPr>
          <p:cNvPr id="40" name="Text Placeholder 5">
            <a:extLst>
              <a:ext uri="{FF2B5EF4-FFF2-40B4-BE49-F238E27FC236}">
                <a16:creationId xmlns:a16="http://schemas.microsoft.com/office/drawing/2014/main" id="{4A00934C-2C24-9243-B79E-06AC0C0E622E}"/>
              </a:ext>
            </a:extLst>
          </p:cNvPr>
          <p:cNvSpPr>
            <a:spLocks noGrp="1"/>
          </p:cNvSpPr>
          <p:nvPr userDrawn="1">
            <p:ph type="body" sz="quarter" idx="31"/>
          </p:nvPr>
        </p:nvSpPr>
        <p:spPr>
          <a:xfrm>
            <a:off x="7954200" y="1520825"/>
            <a:ext cx="45719" cy="4194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pic>
        <p:nvPicPr>
          <p:cNvPr id="39" name="Рисунок 3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65538442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Крупный текст 1">
    <p:bg>
      <p:bgPr>
        <a:solidFill>
          <a:schemeClr val="accent1"/>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1524000" y="1525851"/>
            <a:ext cx="9906001" cy="1711147"/>
          </a:xfrm>
        </p:spPr>
        <p:txBody>
          <a:bodyPr lIns="0">
            <a:noAutofit/>
          </a:bodyPr>
          <a:lstStyle>
            <a:lvl1pPr>
              <a:defRPr sz="6600">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9" name="Рисунок 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50835655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рупный текст 2">
    <p:bg>
      <p:bgPr>
        <a:solidFill>
          <a:srgbClr val="2B2D33"/>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1541929" y="1525851"/>
            <a:ext cx="9906001" cy="1711147"/>
          </a:xfrm>
        </p:spPr>
        <p:txBody>
          <a:bodyPr lIns="0">
            <a:noAutofit/>
          </a:bodyPr>
          <a:lstStyle>
            <a:lvl1pPr>
              <a:defRPr sz="6600">
                <a:solidFill>
                  <a:schemeClr val="bg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9" name="Рисунок 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68322192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карточки 1">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7A1C745E-DEB6-0544-AB36-D6D9FCF67C9A}"/>
              </a:ext>
            </a:extLst>
          </p:cNvPr>
          <p:cNvSpPr>
            <a:spLocks noGrp="1"/>
          </p:cNvSpPr>
          <p:nvPr>
            <p:ph type="body" sz="quarter" idx="17"/>
          </p:nvPr>
        </p:nvSpPr>
        <p:spPr>
          <a:xfrm>
            <a:off x="762000" y="2857500"/>
            <a:ext cx="3241419" cy="2859238"/>
          </a:xfrm>
          <a:custGeom>
            <a:avLst/>
            <a:gdLst>
              <a:gd name="connsiteX0" fmla="*/ 0 w 3241419"/>
              <a:gd name="connsiteY0" fmla="*/ 0 h 2859238"/>
              <a:gd name="connsiteX1" fmla="*/ 195819 w 3241419"/>
              <a:gd name="connsiteY1" fmla="*/ 0 h 2859238"/>
              <a:gd name="connsiteX2" fmla="*/ 3045600 w 3241419"/>
              <a:gd name="connsiteY2" fmla="*/ 0 h 2859238"/>
              <a:gd name="connsiteX3" fmla="*/ 3241419 w 3241419"/>
              <a:gd name="connsiteY3" fmla="*/ 0 h 2859238"/>
              <a:gd name="connsiteX4" fmla="*/ 3241419 w 3241419"/>
              <a:gd name="connsiteY4" fmla="*/ 2731087 h 2859238"/>
              <a:gd name="connsiteX5" fmla="*/ 3113268 w 3241419"/>
              <a:gd name="connsiteY5" fmla="*/ 2859238 h 2859238"/>
              <a:gd name="connsiteX6" fmla="*/ 2917449 w 3241419"/>
              <a:gd name="connsiteY6" fmla="*/ 2859238 h 2859238"/>
              <a:gd name="connsiteX7" fmla="*/ 323970 w 3241419"/>
              <a:gd name="connsiteY7" fmla="*/ 2859238 h 2859238"/>
              <a:gd name="connsiteX8" fmla="*/ 128151 w 3241419"/>
              <a:gd name="connsiteY8" fmla="*/ 2859238 h 2859238"/>
              <a:gd name="connsiteX9" fmla="*/ 0 w 3241419"/>
              <a:gd name="connsiteY9" fmla="*/ 2731087 h 28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1419" h="2859238">
                <a:moveTo>
                  <a:pt x="0" y="0"/>
                </a:moveTo>
                <a:lnTo>
                  <a:pt x="195819" y="0"/>
                </a:lnTo>
                <a:lnTo>
                  <a:pt x="3045600" y="0"/>
                </a:lnTo>
                <a:lnTo>
                  <a:pt x="3241419" y="0"/>
                </a:lnTo>
                <a:lnTo>
                  <a:pt x="3241419" y="2731087"/>
                </a:lnTo>
                <a:cubicBezTo>
                  <a:pt x="3241419" y="2801863"/>
                  <a:pt x="3184044" y="2859238"/>
                  <a:pt x="3113268" y="2859238"/>
                </a:cubicBezTo>
                <a:lnTo>
                  <a:pt x="2917449" y="2859238"/>
                </a:lnTo>
                <a:lnTo>
                  <a:pt x="323970" y="2859238"/>
                </a:lnTo>
                <a:lnTo>
                  <a:pt x="128151" y="2859238"/>
                </a:lnTo>
                <a:cubicBezTo>
                  <a:pt x="57375" y="2859238"/>
                  <a:pt x="0" y="2801863"/>
                  <a:pt x="0" y="2731087"/>
                </a:cubicBezTo>
                <a:close/>
              </a:path>
            </a:pathLst>
          </a:custGeom>
          <a:ln w="6350">
            <a:solidFill>
              <a:schemeClr val="bg1">
                <a:lumMod val="85000"/>
              </a:schemeClr>
            </a:solidFill>
          </a:ln>
        </p:spPr>
        <p:txBody>
          <a:bodyPr wrap="square" lIns="144000" tIns="251999">
            <a:noAutofit/>
          </a:bodyPr>
          <a:lstStyle>
            <a:lvl1pPr marL="171450" indent="-171450">
              <a:buFont typeface="Wingdings" pitchFamily="2" charset="2"/>
              <a:buChar char="§"/>
              <a:defRPr sz="1200"/>
            </a:lvl1pPr>
          </a:lstStyle>
          <a:p>
            <a:pPr lvl="0"/>
            <a:endParaRPr lang="en-US" dirty="0"/>
          </a:p>
        </p:txBody>
      </p:sp>
      <p:sp>
        <p:nvSpPr>
          <p:cNvPr id="38" name="Text Placeholder 37">
            <a:extLst>
              <a:ext uri="{FF2B5EF4-FFF2-40B4-BE49-F238E27FC236}">
                <a16:creationId xmlns:a16="http://schemas.microsoft.com/office/drawing/2014/main" id="{BDBA5254-B210-D64F-8D98-49E406953CF7}"/>
              </a:ext>
            </a:extLst>
          </p:cNvPr>
          <p:cNvSpPr>
            <a:spLocks noGrp="1"/>
          </p:cNvSpPr>
          <p:nvPr>
            <p:ph type="body" sz="quarter" idx="18"/>
          </p:nvPr>
        </p:nvSpPr>
        <p:spPr>
          <a:xfrm>
            <a:off x="4192200" y="2857500"/>
            <a:ext cx="3234381" cy="2859238"/>
          </a:xfrm>
          <a:custGeom>
            <a:avLst/>
            <a:gdLst>
              <a:gd name="connsiteX0" fmla="*/ 0 w 3234381"/>
              <a:gd name="connsiteY0" fmla="*/ 0 h 2859238"/>
              <a:gd name="connsiteX1" fmla="*/ 188781 w 3234381"/>
              <a:gd name="connsiteY1" fmla="*/ 0 h 2859238"/>
              <a:gd name="connsiteX2" fmla="*/ 3045600 w 3234381"/>
              <a:gd name="connsiteY2" fmla="*/ 0 h 2859238"/>
              <a:gd name="connsiteX3" fmla="*/ 3234381 w 3234381"/>
              <a:gd name="connsiteY3" fmla="*/ 0 h 2859238"/>
              <a:gd name="connsiteX4" fmla="*/ 3234381 w 3234381"/>
              <a:gd name="connsiteY4" fmla="*/ 2715590 h 2859238"/>
              <a:gd name="connsiteX5" fmla="*/ 3090733 w 3234381"/>
              <a:gd name="connsiteY5" fmla="*/ 2859238 h 2859238"/>
              <a:gd name="connsiteX6" fmla="*/ 2901952 w 3234381"/>
              <a:gd name="connsiteY6" fmla="*/ 2859238 h 2859238"/>
              <a:gd name="connsiteX7" fmla="*/ 332429 w 3234381"/>
              <a:gd name="connsiteY7" fmla="*/ 2859238 h 2859238"/>
              <a:gd name="connsiteX8" fmla="*/ 143648 w 3234381"/>
              <a:gd name="connsiteY8" fmla="*/ 2859238 h 2859238"/>
              <a:gd name="connsiteX9" fmla="*/ 0 w 3234381"/>
              <a:gd name="connsiteY9" fmla="*/ 2715590 h 28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4381" h="2859238">
                <a:moveTo>
                  <a:pt x="0" y="0"/>
                </a:moveTo>
                <a:lnTo>
                  <a:pt x="188781" y="0"/>
                </a:lnTo>
                <a:lnTo>
                  <a:pt x="3045600" y="0"/>
                </a:lnTo>
                <a:lnTo>
                  <a:pt x="3234381" y="0"/>
                </a:lnTo>
                <a:lnTo>
                  <a:pt x="3234381" y="2715590"/>
                </a:lnTo>
                <a:cubicBezTo>
                  <a:pt x="3234381" y="2794925"/>
                  <a:pt x="3170068" y="2859238"/>
                  <a:pt x="3090733" y="2859238"/>
                </a:cubicBezTo>
                <a:lnTo>
                  <a:pt x="2901952" y="2859238"/>
                </a:lnTo>
                <a:lnTo>
                  <a:pt x="332429" y="2859238"/>
                </a:lnTo>
                <a:lnTo>
                  <a:pt x="143648" y="2859238"/>
                </a:lnTo>
                <a:cubicBezTo>
                  <a:pt x="64313" y="2859238"/>
                  <a:pt x="0" y="2794925"/>
                  <a:pt x="0" y="2715590"/>
                </a:cubicBezTo>
                <a:close/>
              </a:path>
            </a:pathLst>
          </a:custGeom>
          <a:ln w="6350">
            <a:solidFill>
              <a:schemeClr val="bg1">
                <a:lumMod val="85000"/>
              </a:schemeClr>
            </a:solidFill>
          </a:ln>
        </p:spPr>
        <p:txBody>
          <a:bodyPr wrap="square" lIns="144000" tIns="251999">
            <a:noAutofit/>
          </a:bodyPr>
          <a:lstStyle>
            <a:lvl1pPr marL="171450" indent="-171450">
              <a:buFont typeface="Wingdings" pitchFamily="2" charset="2"/>
              <a:buChar char="§"/>
              <a:defRPr sz="1200"/>
            </a:lvl1pPr>
          </a:lstStyle>
          <a:p>
            <a:pPr lvl="0"/>
            <a:endParaRPr lang="en-US" dirty="0"/>
          </a:p>
        </p:txBody>
      </p:sp>
      <p:sp>
        <p:nvSpPr>
          <p:cNvPr id="46" name="Text Placeholder 45">
            <a:extLst>
              <a:ext uri="{FF2B5EF4-FFF2-40B4-BE49-F238E27FC236}">
                <a16:creationId xmlns:a16="http://schemas.microsoft.com/office/drawing/2014/main" id="{52BEBD2A-6043-364D-9EEE-D09E993A69D4}"/>
              </a:ext>
            </a:extLst>
          </p:cNvPr>
          <p:cNvSpPr>
            <a:spLocks noGrp="1"/>
          </p:cNvSpPr>
          <p:nvPr>
            <p:ph type="body" sz="quarter" idx="21"/>
          </p:nvPr>
        </p:nvSpPr>
        <p:spPr>
          <a:xfrm>
            <a:off x="7621200" y="2857500"/>
            <a:ext cx="3238498" cy="2859238"/>
          </a:xfrm>
          <a:custGeom>
            <a:avLst/>
            <a:gdLst>
              <a:gd name="connsiteX0" fmla="*/ 0 w 3238498"/>
              <a:gd name="connsiteY0" fmla="*/ 0 h 2859238"/>
              <a:gd name="connsiteX1" fmla="*/ 192898 w 3238498"/>
              <a:gd name="connsiteY1" fmla="*/ 0 h 2859238"/>
              <a:gd name="connsiteX2" fmla="*/ 3045600 w 3238498"/>
              <a:gd name="connsiteY2" fmla="*/ 0 h 2859238"/>
              <a:gd name="connsiteX3" fmla="*/ 3238498 w 3238498"/>
              <a:gd name="connsiteY3" fmla="*/ 0 h 2859238"/>
              <a:gd name="connsiteX4" fmla="*/ 3238498 w 3238498"/>
              <a:gd name="connsiteY4" fmla="*/ 2738835 h 2859238"/>
              <a:gd name="connsiteX5" fmla="*/ 3118095 w 3238498"/>
              <a:gd name="connsiteY5" fmla="*/ 2859238 h 2859238"/>
              <a:gd name="connsiteX6" fmla="*/ 2925197 w 3238498"/>
              <a:gd name="connsiteY6" fmla="*/ 2859238 h 2859238"/>
              <a:gd name="connsiteX7" fmla="*/ 313301 w 3238498"/>
              <a:gd name="connsiteY7" fmla="*/ 2859238 h 2859238"/>
              <a:gd name="connsiteX8" fmla="*/ 120403 w 3238498"/>
              <a:gd name="connsiteY8" fmla="*/ 2859238 h 2859238"/>
              <a:gd name="connsiteX9" fmla="*/ 0 w 3238498"/>
              <a:gd name="connsiteY9" fmla="*/ 2738835 h 28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498" h="2859238">
                <a:moveTo>
                  <a:pt x="0" y="0"/>
                </a:moveTo>
                <a:lnTo>
                  <a:pt x="192898" y="0"/>
                </a:lnTo>
                <a:lnTo>
                  <a:pt x="3045600" y="0"/>
                </a:lnTo>
                <a:lnTo>
                  <a:pt x="3238498" y="0"/>
                </a:lnTo>
                <a:lnTo>
                  <a:pt x="3238498" y="2738835"/>
                </a:lnTo>
                <a:cubicBezTo>
                  <a:pt x="3238498" y="2805332"/>
                  <a:pt x="3184592" y="2859238"/>
                  <a:pt x="3118095" y="2859238"/>
                </a:cubicBezTo>
                <a:lnTo>
                  <a:pt x="2925197" y="2859238"/>
                </a:lnTo>
                <a:lnTo>
                  <a:pt x="313301" y="2859238"/>
                </a:lnTo>
                <a:lnTo>
                  <a:pt x="120403" y="2859238"/>
                </a:lnTo>
                <a:cubicBezTo>
                  <a:pt x="53906" y="2859238"/>
                  <a:pt x="0" y="2805332"/>
                  <a:pt x="0" y="2738835"/>
                </a:cubicBezTo>
                <a:close/>
              </a:path>
            </a:pathLst>
          </a:custGeom>
          <a:ln w="6350">
            <a:solidFill>
              <a:schemeClr val="bg1">
                <a:lumMod val="85000"/>
              </a:schemeClr>
            </a:solidFill>
          </a:ln>
        </p:spPr>
        <p:txBody>
          <a:bodyPr wrap="square" lIns="144000" tIns="251999">
            <a:noAutofit/>
          </a:bodyPr>
          <a:lstStyle>
            <a:lvl1pPr marL="171450" indent="-171450">
              <a:buFont typeface="Wingdings" pitchFamily="2" charset="2"/>
              <a:buChar char="§"/>
              <a:defRPr sz="1200"/>
            </a:lvl1pPr>
          </a:lstStyle>
          <a:p>
            <a:pPr lvl="0"/>
            <a:endParaRPr lang="en-US"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32" name="Text Placeholder 31">
            <a:extLst>
              <a:ext uri="{FF2B5EF4-FFF2-40B4-BE49-F238E27FC236}">
                <a16:creationId xmlns:a16="http://schemas.microsoft.com/office/drawing/2014/main" id="{66FBE1F8-0F6E-E149-B329-5EC57AF372ED}"/>
              </a:ext>
            </a:extLst>
          </p:cNvPr>
          <p:cNvSpPr>
            <a:spLocks noGrp="1"/>
          </p:cNvSpPr>
          <p:nvPr userDrawn="1">
            <p:ph type="body" sz="quarter" idx="15"/>
          </p:nvPr>
        </p:nvSpPr>
        <p:spPr>
          <a:xfrm>
            <a:off x="762000" y="1520825"/>
            <a:ext cx="3241419" cy="1336675"/>
          </a:xfrm>
          <a:custGeom>
            <a:avLst/>
            <a:gdLst>
              <a:gd name="connsiteX0" fmla="*/ 128303 w 3241419"/>
              <a:gd name="connsiteY0" fmla="*/ 0 h 1336675"/>
              <a:gd name="connsiteX1" fmla="*/ 2097219 w 3241419"/>
              <a:gd name="connsiteY1" fmla="*/ 0 h 1336675"/>
              <a:gd name="connsiteX2" fmla="*/ 2920898 w 3241419"/>
              <a:gd name="connsiteY2" fmla="*/ 0 h 1336675"/>
              <a:gd name="connsiteX3" fmla="*/ 3113117 w 3241419"/>
              <a:gd name="connsiteY3" fmla="*/ 0 h 1336675"/>
              <a:gd name="connsiteX4" fmla="*/ 3241419 w 3241419"/>
              <a:gd name="connsiteY4" fmla="*/ 128151 h 1336675"/>
              <a:gd name="connsiteX5" fmla="*/ 3241419 w 3241419"/>
              <a:gd name="connsiteY5" fmla="*/ 324346 h 1336675"/>
              <a:gd name="connsiteX6" fmla="*/ 3240219 w 3241419"/>
              <a:gd name="connsiteY6" fmla="*/ 324346 h 1336675"/>
              <a:gd name="connsiteX7" fmla="*/ 3240219 w 3241419"/>
              <a:gd name="connsiteY7" fmla="*/ 1336675 h 1336675"/>
              <a:gd name="connsiteX8" fmla="*/ 3048000 w 3241419"/>
              <a:gd name="connsiteY8" fmla="*/ 1336675 h 1336675"/>
              <a:gd name="connsiteX9" fmla="*/ 2097219 w 3241419"/>
              <a:gd name="connsiteY9" fmla="*/ 1336675 h 1336675"/>
              <a:gd name="connsiteX10" fmla="*/ 0 w 3241419"/>
              <a:gd name="connsiteY10" fmla="*/ 1336675 h 1336675"/>
              <a:gd name="connsiteX11" fmla="*/ 0 w 3241419"/>
              <a:gd name="connsiteY11" fmla="*/ 324346 h 1336675"/>
              <a:gd name="connsiteX12" fmla="*/ 0 w 3241419"/>
              <a:gd name="connsiteY12" fmla="*/ 132556 h 1336675"/>
              <a:gd name="connsiteX13" fmla="*/ 0 w 3241419"/>
              <a:gd name="connsiteY13" fmla="*/ 128151 h 1336675"/>
              <a:gd name="connsiteX14" fmla="*/ 128303 w 3241419"/>
              <a:gd name="connsiteY14" fmla="*/ 0 h 133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1419" h="1336675">
                <a:moveTo>
                  <a:pt x="128303" y="0"/>
                </a:moveTo>
                <a:lnTo>
                  <a:pt x="2097219" y="0"/>
                </a:lnTo>
                <a:lnTo>
                  <a:pt x="2920898" y="0"/>
                </a:lnTo>
                <a:lnTo>
                  <a:pt x="3113117" y="0"/>
                </a:lnTo>
                <a:cubicBezTo>
                  <a:pt x="3183976" y="0"/>
                  <a:pt x="3241419" y="57375"/>
                  <a:pt x="3241419" y="128151"/>
                </a:cubicBezTo>
                <a:lnTo>
                  <a:pt x="3241419" y="324346"/>
                </a:lnTo>
                <a:lnTo>
                  <a:pt x="3240219" y="324346"/>
                </a:lnTo>
                <a:lnTo>
                  <a:pt x="3240219" y="1336675"/>
                </a:lnTo>
                <a:lnTo>
                  <a:pt x="3048000" y="1336675"/>
                </a:lnTo>
                <a:lnTo>
                  <a:pt x="2097219" y="1336675"/>
                </a:lnTo>
                <a:lnTo>
                  <a:pt x="0" y="1336675"/>
                </a:lnTo>
                <a:lnTo>
                  <a:pt x="0" y="324346"/>
                </a:lnTo>
                <a:lnTo>
                  <a:pt x="0" y="132556"/>
                </a:lnTo>
                <a:lnTo>
                  <a:pt x="0" y="128151"/>
                </a:lnTo>
                <a:cubicBezTo>
                  <a:pt x="0" y="57375"/>
                  <a:pt x="57443" y="0"/>
                  <a:pt x="128303" y="0"/>
                </a:cubicBezTo>
                <a:close/>
              </a:path>
            </a:pathLst>
          </a:custGeom>
          <a:solidFill>
            <a:srgbClr val="181C2B"/>
          </a:solidFill>
          <a:ln w="6350">
            <a:noFill/>
          </a:ln>
        </p:spPr>
        <p:txBody>
          <a:bodyPr wrap="square" lIns="756000" anchor="ctr" anchorCtr="0">
            <a:noAutofit/>
          </a:bodyPr>
          <a:lstStyle>
            <a:lvl1pPr>
              <a:defRPr sz="1800" b="1">
                <a:solidFill>
                  <a:schemeClr val="bg1"/>
                </a:solidFill>
              </a:defRPr>
            </a:lvl1pPr>
          </a:lstStyle>
          <a:p>
            <a:pPr lvl="0"/>
            <a:endParaRPr lang="en-US" dirty="0"/>
          </a:p>
        </p:txBody>
      </p:sp>
      <p:sp>
        <p:nvSpPr>
          <p:cNvPr id="30" name="Picture Placeholder 3">
            <a:extLst>
              <a:ext uri="{FF2B5EF4-FFF2-40B4-BE49-F238E27FC236}">
                <a16:creationId xmlns:a16="http://schemas.microsoft.com/office/drawing/2014/main" id="{021D1439-9E74-8247-B80F-9D7D12785AE7}"/>
              </a:ext>
            </a:extLst>
          </p:cNvPr>
          <p:cNvSpPr>
            <a:spLocks noGrp="1"/>
          </p:cNvSpPr>
          <p:nvPr userDrawn="1">
            <p:ph type="pic" sz="quarter" idx="16"/>
          </p:nvPr>
        </p:nvSpPr>
        <p:spPr>
          <a:xfrm>
            <a:off x="988219" y="2034381"/>
            <a:ext cx="309562" cy="309563"/>
          </a:xfrm>
          <a:prstGeom prst="rect">
            <a:avLst/>
          </a:prstGeom>
        </p:spPr>
        <p:txBody>
          <a:bodyPr>
            <a:noAutofit/>
          </a:bodyPr>
          <a:lstStyle>
            <a:lvl1pPr>
              <a:defRPr>
                <a:noFill/>
              </a:defRPr>
            </a:lvl1pPr>
          </a:lstStyle>
          <a:p>
            <a:endParaRPr lang="x-none"/>
          </a:p>
        </p:txBody>
      </p:sp>
      <p:sp>
        <p:nvSpPr>
          <p:cNvPr id="29" name="Text Placeholder 28">
            <a:extLst>
              <a:ext uri="{FF2B5EF4-FFF2-40B4-BE49-F238E27FC236}">
                <a16:creationId xmlns:a16="http://schemas.microsoft.com/office/drawing/2014/main" id="{5EDCD20A-EA39-8241-93C3-5ED12408DB3E}"/>
              </a:ext>
            </a:extLst>
          </p:cNvPr>
          <p:cNvSpPr>
            <a:spLocks noGrp="1"/>
          </p:cNvSpPr>
          <p:nvPr userDrawn="1">
            <p:ph type="body" sz="quarter" idx="19"/>
          </p:nvPr>
        </p:nvSpPr>
        <p:spPr>
          <a:xfrm>
            <a:off x="4191000" y="1520825"/>
            <a:ext cx="3235581" cy="1336675"/>
          </a:xfrm>
          <a:custGeom>
            <a:avLst/>
            <a:gdLst>
              <a:gd name="connsiteX0" fmla="*/ 128303 w 3235581"/>
              <a:gd name="connsiteY0" fmla="*/ 0 h 1336675"/>
              <a:gd name="connsiteX1" fmla="*/ 2091381 w 3235581"/>
              <a:gd name="connsiteY1" fmla="*/ 0 h 1336675"/>
              <a:gd name="connsiteX2" fmla="*/ 2920898 w 3235581"/>
              <a:gd name="connsiteY2" fmla="*/ 0 h 1336675"/>
              <a:gd name="connsiteX3" fmla="*/ 3107279 w 3235581"/>
              <a:gd name="connsiteY3" fmla="*/ 0 h 1336675"/>
              <a:gd name="connsiteX4" fmla="*/ 3235581 w 3235581"/>
              <a:gd name="connsiteY4" fmla="*/ 128151 h 1336675"/>
              <a:gd name="connsiteX5" fmla="*/ 3235581 w 3235581"/>
              <a:gd name="connsiteY5" fmla="*/ 324346 h 1336675"/>
              <a:gd name="connsiteX6" fmla="*/ 3234381 w 3235581"/>
              <a:gd name="connsiteY6" fmla="*/ 324346 h 1336675"/>
              <a:gd name="connsiteX7" fmla="*/ 3234381 w 3235581"/>
              <a:gd name="connsiteY7" fmla="*/ 1336675 h 1336675"/>
              <a:gd name="connsiteX8" fmla="*/ 3049200 w 3235581"/>
              <a:gd name="connsiteY8" fmla="*/ 1336675 h 1336675"/>
              <a:gd name="connsiteX9" fmla="*/ 2091381 w 3235581"/>
              <a:gd name="connsiteY9" fmla="*/ 1336675 h 1336675"/>
              <a:gd name="connsiteX10" fmla="*/ 1200 w 3235581"/>
              <a:gd name="connsiteY10" fmla="*/ 1336675 h 1336675"/>
              <a:gd name="connsiteX11" fmla="*/ 1200 w 3235581"/>
              <a:gd name="connsiteY11" fmla="*/ 324346 h 1336675"/>
              <a:gd name="connsiteX12" fmla="*/ 0 w 3235581"/>
              <a:gd name="connsiteY12" fmla="*/ 324346 h 1336675"/>
              <a:gd name="connsiteX13" fmla="*/ 0 w 3235581"/>
              <a:gd name="connsiteY13" fmla="*/ 128151 h 1336675"/>
              <a:gd name="connsiteX14" fmla="*/ 128303 w 3235581"/>
              <a:gd name="connsiteY14" fmla="*/ 0 h 133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5581" h="1336675">
                <a:moveTo>
                  <a:pt x="128303" y="0"/>
                </a:moveTo>
                <a:lnTo>
                  <a:pt x="2091381" y="0"/>
                </a:lnTo>
                <a:lnTo>
                  <a:pt x="2920898" y="0"/>
                </a:lnTo>
                <a:lnTo>
                  <a:pt x="3107279" y="0"/>
                </a:lnTo>
                <a:cubicBezTo>
                  <a:pt x="3178138" y="0"/>
                  <a:pt x="3235581" y="57375"/>
                  <a:pt x="3235581" y="128151"/>
                </a:cubicBezTo>
                <a:lnTo>
                  <a:pt x="3235581" y="324346"/>
                </a:lnTo>
                <a:lnTo>
                  <a:pt x="3234381" y="324346"/>
                </a:lnTo>
                <a:lnTo>
                  <a:pt x="3234381" y="1336675"/>
                </a:lnTo>
                <a:lnTo>
                  <a:pt x="3049200" y="1336675"/>
                </a:lnTo>
                <a:lnTo>
                  <a:pt x="2091381" y="1336675"/>
                </a:lnTo>
                <a:lnTo>
                  <a:pt x="1200" y="1336675"/>
                </a:lnTo>
                <a:lnTo>
                  <a:pt x="1200" y="324346"/>
                </a:lnTo>
                <a:lnTo>
                  <a:pt x="0" y="324346"/>
                </a:lnTo>
                <a:lnTo>
                  <a:pt x="0" y="128151"/>
                </a:lnTo>
                <a:cubicBezTo>
                  <a:pt x="0" y="57375"/>
                  <a:pt x="57443" y="0"/>
                  <a:pt x="128303" y="0"/>
                </a:cubicBezTo>
                <a:close/>
              </a:path>
            </a:pathLst>
          </a:custGeom>
          <a:solidFill>
            <a:srgbClr val="181C2B"/>
          </a:solidFill>
          <a:ln w="6350">
            <a:noFill/>
          </a:ln>
        </p:spPr>
        <p:txBody>
          <a:bodyPr wrap="square" lIns="756000" anchor="ctr" anchorCtr="0">
            <a:noAutofit/>
          </a:bodyPr>
          <a:lstStyle>
            <a:lvl1pPr>
              <a:defRPr sz="1800" b="1">
                <a:solidFill>
                  <a:schemeClr val="bg1"/>
                </a:solidFill>
              </a:defRPr>
            </a:lvl1pPr>
          </a:lstStyle>
          <a:p>
            <a:pPr lvl="0"/>
            <a:endParaRPr lang="en-US" dirty="0"/>
          </a:p>
        </p:txBody>
      </p:sp>
      <p:sp>
        <p:nvSpPr>
          <p:cNvPr id="43" name="Picture Placeholder 3">
            <a:extLst>
              <a:ext uri="{FF2B5EF4-FFF2-40B4-BE49-F238E27FC236}">
                <a16:creationId xmlns:a16="http://schemas.microsoft.com/office/drawing/2014/main" id="{3A3640D7-D192-134B-ADBE-F3BA08CAADDB}"/>
              </a:ext>
            </a:extLst>
          </p:cNvPr>
          <p:cNvSpPr>
            <a:spLocks noGrp="1"/>
          </p:cNvSpPr>
          <p:nvPr userDrawn="1">
            <p:ph type="pic" sz="quarter" idx="20"/>
          </p:nvPr>
        </p:nvSpPr>
        <p:spPr>
          <a:xfrm>
            <a:off x="4418419" y="2034381"/>
            <a:ext cx="309562" cy="309563"/>
          </a:xfrm>
          <a:prstGeom prst="rect">
            <a:avLst/>
          </a:prstGeom>
        </p:spPr>
        <p:txBody>
          <a:bodyPr>
            <a:noAutofit/>
          </a:bodyPr>
          <a:lstStyle>
            <a:lvl1pPr>
              <a:defRPr>
                <a:noFill/>
              </a:defRPr>
            </a:lvl1pPr>
          </a:lstStyle>
          <a:p>
            <a:endParaRPr lang="x-none"/>
          </a:p>
        </p:txBody>
      </p:sp>
      <p:sp>
        <p:nvSpPr>
          <p:cNvPr id="28" name="Text Placeholder 27">
            <a:extLst>
              <a:ext uri="{FF2B5EF4-FFF2-40B4-BE49-F238E27FC236}">
                <a16:creationId xmlns:a16="http://schemas.microsoft.com/office/drawing/2014/main" id="{90509BDC-88B6-DF4F-9282-C17AE1DBE800}"/>
              </a:ext>
            </a:extLst>
          </p:cNvPr>
          <p:cNvSpPr>
            <a:spLocks noGrp="1"/>
          </p:cNvSpPr>
          <p:nvPr userDrawn="1">
            <p:ph type="body" sz="quarter" idx="22"/>
          </p:nvPr>
        </p:nvSpPr>
        <p:spPr>
          <a:xfrm>
            <a:off x="7620000" y="1520825"/>
            <a:ext cx="3239698" cy="1336675"/>
          </a:xfrm>
          <a:custGeom>
            <a:avLst/>
            <a:gdLst>
              <a:gd name="connsiteX0" fmla="*/ 128302 w 3239698"/>
              <a:gd name="connsiteY0" fmla="*/ 0 h 1336675"/>
              <a:gd name="connsiteX1" fmla="*/ 2095498 w 3239698"/>
              <a:gd name="connsiteY1" fmla="*/ 0 h 1336675"/>
              <a:gd name="connsiteX2" fmla="*/ 2920898 w 3239698"/>
              <a:gd name="connsiteY2" fmla="*/ 0 h 1336675"/>
              <a:gd name="connsiteX3" fmla="*/ 3111396 w 3239698"/>
              <a:gd name="connsiteY3" fmla="*/ 0 h 1336675"/>
              <a:gd name="connsiteX4" fmla="*/ 3239698 w 3239698"/>
              <a:gd name="connsiteY4" fmla="*/ 128151 h 1336675"/>
              <a:gd name="connsiteX5" fmla="*/ 3239698 w 3239698"/>
              <a:gd name="connsiteY5" fmla="*/ 324346 h 1336675"/>
              <a:gd name="connsiteX6" fmla="*/ 3238498 w 3239698"/>
              <a:gd name="connsiteY6" fmla="*/ 324346 h 1336675"/>
              <a:gd name="connsiteX7" fmla="*/ 3238498 w 3239698"/>
              <a:gd name="connsiteY7" fmla="*/ 1336675 h 1336675"/>
              <a:gd name="connsiteX8" fmla="*/ 3049200 w 3239698"/>
              <a:gd name="connsiteY8" fmla="*/ 1336675 h 1336675"/>
              <a:gd name="connsiteX9" fmla="*/ 2095498 w 3239698"/>
              <a:gd name="connsiteY9" fmla="*/ 1336675 h 1336675"/>
              <a:gd name="connsiteX10" fmla="*/ 1200 w 3239698"/>
              <a:gd name="connsiteY10" fmla="*/ 1336675 h 1336675"/>
              <a:gd name="connsiteX11" fmla="*/ 1200 w 3239698"/>
              <a:gd name="connsiteY11" fmla="*/ 324346 h 1336675"/>
              <a:gd name="connsiteX12" fmla="*/ 0 w 3239698"/>
              <a:gd name="connsiteY12" fmla="*/ 324346 h 1336675"/>
              <a:gd name="connsiteX13" fmla="*/ 0 w 3239698"/>
              <a:gd name="connsiteY13" fmla="*/ 128151 h 1336675"/>
              <a:gd name="connsiteX14" fmla="*/ 128302 w 3239698"/>
              <a:gd name="connsiteY14" fmla="*/ 0 h 133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9698" h="1336675">
                <a:moveTo>
                  <a:pt x="128302" y="0"/>
                </a:moveTo>
                <a:lnTo>
                  <a:pt x="2095498" y="0"/>
                </a:lnTo>
                <a:lnTo>
                  <a:pt x="2920898" y="0"/>
                </a:lnTo>
                <a:lnTo>
                  <a:pt x="3111396" y="0"/>
                </a:lnTo>
                <a:cubicBezTo>
                  <a:pt x="3182255" y="0"/>
                  <a:pt x="3239698" y="57375"/>
                  <a:pt x="3239698" y="128151"/>
                </a:cubicBezTo>
                <a:lnTo>
                  <a:pt x="3239698" y="324346"/>
                </a:lnTo>
                <a:lnTo>
                  <a:pt x="3238498" y="324346"/>
                </a:lnTo>
                <a:lnTo>
                  <a:pt x="3238498" y="1336675"/>
                </a:lnTo>
                <a:lnTo>
                  <a:pt x="3049200" y="1336675"/>
                </a:lnTo>
                <a:lnTo>
                  <a:pt x="2095498" y="1336675"/>
                </a:lnTo>
                <a:lnTo>
                  <a:pt x="1200" y="1336675"/>
                </a:lnTo>
                <a:lnTo>
                  <a:pt x="1200" y="324346"/>
                </a:lnTo>
                <a:lnTo>
                  <a:pt x="0" y="324346"/>
                </a:lnTo>
                <a:lnTo>
                  <a:pt x="0" y="128151"/>
                </a:lnTo>
                <a:cubicBezTo>
                  <a:pt x="0" y="57375"/>
                  <a:pt x="57443" y="0"/>
                  <a:pt x="128302" y="0"/>
                </a:cubicBezTo>
                <a:close/>
              </a:path>
            </a:pathLst>
          </a:custGeom>
          <a:solidFill>
            <a:srgbClr val="181C2B"/>
          </a:solidFill>
          <a:ln w="6350">
            <a:noFill/>
          </a:ln>
        </p:spPr>
        <p:txBody>
          <a:bodyPr wrap="square" lIns="756000" anchor="ctr" anchorCtr="0">
            <a:noAutofit/>
          </a:bodyPr>
          <a:lstStyle>
            <a:lvl1pPr>
              <a:defRPr sz="1800" b="1">
                <a:solidFill>
                  <a:schemeClr val="bg1"/>
                </a:solidFill>
              </a:defRPr>
            </a:lvl1pPr>
          </a:lstStyle>
          <a:p>
            <a:pPr lvl="0"/>
            <a:endParaRPr lang="en-US" dirty="0"/>
          </a:p>
        </p:txBody>
      </p:sp>
      <p:sp>
        <p:nvSpPr>
          <p:cNvPr id="47" name="Picture Placeholder 3">
            <a:extLst>
              <a:ext uri="{FF2B5EF4-FFF2-40B4-BE49-F238E27FC236}">
                <a16:creationId xmlns:a16="http://schemas.microsoft.com/office/drawing/2014/main" id="{3C282EAF-9D41-094D-8090-2DB7DEE1D67C}"/>
              </a:ext>
            </a:extLst>
          </p:cNvPr>
          <p:cNvSpPr>
            <a:spLocks noGrp="1"/>
          </p:cNvSpPr>
          <p:nvPr userDrawn="1">
            <p:ph type="pic" sz="quarter" idx="23"/>
          </p:nvPr>
        </p:nvSpPr>
        <p:spPr>
          <a:xfrm>
            <a:off x="7847419" y="2034381"/>
            <a:ext cx="309562" cy="309563"/>
          </a:xfrm>
          <a:prstGeom prst="rect">
            <a:avLst/>
          </a:prstGeom>
        </p:spPr>
        <p:txBody>
          <a:bodyPr>
            <a:noAutofit/>
          </a:bodyPr>
          <a:lstStyle>
            <a:lvl1pPr>
              <a:defRPr>
                <a:noFill/>
              </a:defRPr>
            </a:lvl1pPr>
          </a:lstStyle>
          <a:p>
            <a:endParaRPr lang="x-none"/>
          </a:p>
        </p:txBody>
      </p:sp>
      <p:pic>
        <p:nvPicPr>
          <p:cNvPr id="19" name="Рисунок 1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95329052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карточки 2">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4" name="Text Placeholder 53">
            <a:extLst>
              <a:ext uri="{FF2B5EF4-FFF2-40B4-BE49-F238E27FC236}">
                <a16:creationId xmlns:a16="http://schemas.microsoft.com/office/drawing/2014/main" id="{82C90944-A655-AC42-A82C-358381819275}"/>
              </a:ext>
            </a:extLst>
          </p:cNvPr>
          <p:cNvSpPr>
            <a:spLocks noGrp="1"/>
          </p:cNvSpPr>
          <p:nvPr userDrawn="1">
            <p:ph type="body" sz="quarter" idx="15"/>
          </p:nvPr>
        </p:nvSpPr>
        <p:spPr>
          <a:xfrm>
            <a:off x="761998" y="1520825"/>
            <a:ext cx="3241420" cy="4194175"/>
          </a:xfrm>
          <a:custGeom>
            <a:avLst/>
            <a:gdLst>
              <a:gd name="connsiteX0" fmla="*/ 128304 w 3241420"/>
              <a:gd name="connsiteY0" fmla="*/ 0 h 4194175"/>
              <a:gd name="connsiteX1" fmla="*/ 2097220 w 3241420"/>
              <a:gd name="connsiteY1" fmla="*/ 0 h 4194175"/>
              <a:gd name="connsiteX2" fmla="*/ 2920899 w 3241420"/>
              <a:gd name="connsiteY2" fmla="*/ 0 h 4194175"/>
              <a:gd name="connsiteX3" fmla="*/ 3113118 w 3241420"/>
              <a:gd name="connsiteY3" fmla="*/ 0 h 4194175"/>
              <a:gd name="connsiteX4" fmla="*/ 3241420 w 3241420"/>
              <a:gd name="connsiteY4" fmla="*/ 128151 h 4194175"/>
              <a:gd name="connsiteX5" fmla="*/ 3241420 w 3241420"/>
              <a:gd name="connsiteY5" fmla="*/ 324346 h 4194175"/>
              <a:gd name="connsiteX6" fmla="*/ 3240220 w 3241420"/>
              <a:gd name="connsiteY6" fmla="*/ 324346 h 4194175"/>
              <a:gd name="connsiteX7" fmla="*/ 3240220 w 3241420"/>
              <a:gd name="connsiteY7" fmla="*/ 1146174 h 4194175"/>
              <a:gd name="connsiteX8" fmla="*/ 3241419 w 3241420"/>
              <a:gd name="connsiteY8" fmla="*/ 1146174 h 4194175"/>
              <a:gd name="connsiteX9" fmla="*/ 3241419 w 3241420"/>
              <a:gd name="connsiteY9" fmla="*/ 2857500 h 4194175"/>
              <a:gd name="connsiteX10" fmla="*/ 3241420 w 3241420"/>
              <a:gd name="connsiteY10" fmla="*/ 2857500 h 4194175"/>
              <a:gd name="connsiteX11" fmla="*/ 3241420 w 3241420"/>
              <a:gd name="connsiteY11" fmla="*/ 3869829 h 4194175"/>
              <a:gd name="connsiteX12" fmla="*/ 3241420 w 3241420"/>
              <a:gd name="connsiteY12" fmla="*/ 4061619 h 4194175"/>
              <a:gd name="connsiteX13" fmla="*/ 3241420 w 3241420"/>
              <a:gd name="connsiteY13" fmla="*/ 4066024 h 4194175"/>
              <a:gd name="connsiteX14" fmla="*/ 3113117 w 3241420"/>
              <a:gd name="connsiteY14" fmla="*/ 4194175 h 4194175"/>
              <a:gd name="connsiteX15" fmla="*/ 1144201 w 3241420"/>
              <a:gd name="connsiteY15" fmla="*/ 4194175 h 4194175"/>
              <a:gd name="connsiteX16" fmla="*/ 320522 w 3241420"/>
              <a:gd name="connsiteY16" fmla="*/ 4194175 h 4194175"/>
              <a:gd name="connsiteX17" fmla="*/ 128303 w 3241420"/>
              <a:gd name="connsiteY17" fmla="*/ 4194175 h 4194175"/>
              <a:gd name="connsiteX18" fmla="*/ 1 w 3241420"/>
              <a:gd name="connsiteY18" fmla="*/ 4066024 h 4194175"/>
              <a:gd name="connsiteX19" fmla="*/ 1 w 3241420"/>
              <a:gd name="connsiteY19" fmla="*/ 3869829 h 4194175"/>
              <a:gd name="connsiteX20" fmla="*/ 1201 w 3241420"/>
              <a:gd name="connsiteY20" fmla="*/ 3869829 h 4194175"/>
              <a:gd name="connsiteX21" fmla="*/ 1201 w 3241420"/>
              <a:gd name="connsiteY21" fmla="*/ 3311154 h 4194175"/>
              <a:gd name="connsiteX22" fmla="*/ 0 w 3241420"/>
              <a:gd name="connsiteY22" fmla="*/ 3300562 h 4194175"/>
              <a:gd name="connsiteX23" fmla="*/ 0 w 3241420"/>
              <a:gd name="connsiteY23" fmla="*/ 2950813 h 4194175"/>
              <a:gd name="connsiteX24" fmla="*/ 1200 w 3241420"/>
              <a:gd name="connsiteY24" fmla="*/ 2950813 h 4194175"/>
              <a:gd name="connsiteX25" fmla="*/ 1200 w 3241420"/>
              <a:gd name="connsiteY25" fmla="*/ 1336675 h 4194175"/>
              <a:gd name="connsiteX26" fmla="*/ 1 w 3241420"/>
              <a:gd name="connsiteY26" fmla="*/ 1336675 h 4194175"/>
              <a:gd name="connsiteX27" fmla="*/ 1 w 3241420"/>
              <a:gd name="connsiteY27" fmla="*/ 324346 h 4194175"/>
              <a:gd name="connsiteX28" fmla="*/ 1 w 3241420"/>
              <a:gd name="connsiteY28" fmla="*/ 132556 h 4194175"/>
              <a:gd name="connsiteX29" fmla="*/ 1 w 3241420"/>
              <a:gd name="connsiteY29" fmla="*/ 128151 h 4194175"/>
              <a:gd name="connsiteX30" fmla="*/ 128304 w 3241420"/>
              <a:gd name="connsiteY30" fmla="*/ 0 h 419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41420" h="4194175">
                <a:moveTo>
                  <a:pt x="128304" y="0"/>
                </a:moveTo>
                <a:lnTo>
                  <a:pt x="2097220" y="0"/>
                </a:lnTo>
                <a:lnTo>
                  <a:pt x="2920899" y="0"/>
                </a:lnTo>
                <a:lnTo>
                  <a:pt x="3113118" y="0"/>
                </a:lnTo>
                <a:cubicBezTo>
                  <a:pt x="3183977" y="0"/>
                  <a:pt x="3241420" y="57375"/>
                  <a:pt x="3241420" y="128151"/>
                </a:cubicBezTo>
                <a:lnTo>
                  <a:pt x="3241420" y="324346"/>
                </a:lnTo>
                <a:lnTo>
                  <a:pt x="3240220" y="324346"/>
                </a:lnTo>
                <a:lnTo>
                  <a:pt x="3240220" y="1146174"/>
                </a:lnTo>
                <a:lnTo>
                  <a:pt x="3241419" y="1146174"/>
                </a:lnTo>
                <a:lnTo>
                  <a:pt x="3241419" y="2857500"/>
                </a:lnTo>
                <a:lnTo>
                  <a:pt x="3241420" y="2857500"/>
                </a:lnTo>
                <a:lnTo>
                  <a:pt x="3241420" y="3869829"/>
                </a:lnTo>
                <a:lnTo>
                  <a:pt x="3241420" y="4061619"/>
                </a:lnTo>
                <a:lnTo>
                  <a:pt x="3241420" y="4066024"/>
                </a:lnTo>
                <a:cubicBezTo>
                  <a:pt x="3241420" y="4136800"/>
                  <a:pt x="3183977" y="4194175"/>
                  <a:pt x="3113117" y="4194175"/>
                </a:cubicBezTo>
                <a:lnTo>
                  <a:pt x="1144201" y="4194175"/>
                </a:lnTo>
                <a:lnTo>
                  <a:pt x="320522" y="4194175"/>
                </a:lnTo>
                <a:lnTo>
                  <a:pt x="128303" y="4194175"/>
                </a:lnTo>
                <a:cubicBezTo>
                  <a:pt x="57444" y="4194175"/>
                  <a:pt x="1" y="4136800"/>
                  <a:pt x="1" y="4066024"/>
                </a:cubicBezTo>
                <a:lnTo>
                  <a:pt x="1" y="3869829"/>
                </a:lnTo>
                <a:lnTo>
                  <a:pt x="1201" y="3869829"/>
                </a:lnTo>
                <a:lnTo>
                  <a:pt x="1201" y="3311154"/>
                </a:lnTo>
                <a:lnTo>
                  <a:pt x="0" y="3300562"/>
                </a:lnTo>
                <a:lnTo>
                  <a:pt x="0" y="2950813"/>
                </a:lnTo>
                <a:lnTo>
                  <a:pt x="1200" y="2950813"/>
                </a:lnTo>
                <a:lnTo>
                  <a:pt x="1200" y="1336675"/>
                </a:lnTo>
                <a:lnTo>
                  <a:pt x="1" y="1336675"/>
                </a:lnTo>
                <a:lnTo>
                  <a:pt x="1" y="324346"/>
                </a:lnTo>
                <a:lnTo>
                  <a:pt x="1" y="132556"/>
                </a:lnTo>
                <a:lnTo>
                  <a:pt x="1" y="128151"/>
                </a:lnTo>
                <a:cubicBezTo>
                  <a:pt x="1" y="57375"/>
                  <a:pt x="57444" y="0"/>
                  <a:pt x="128304" y="0"/>
                </a:cubicBezTo>
                <a:close/>
              </a:path>
            </a:pathLst>
          </a:custGeom>
          <a:noFill/>
          <a:ln w="6350">
            <a:solidFill>
              <a:schemeClr val="bg1">
                <a:lumMod val="85000"/>
              </a:schemeClr>
            </a:solidFill>
          </a:ln>
        </p:spPr>
        <p:txBody>
          <a:bodyPr wrap="square" lIns="216000" tIns="792000" anchor="t" anchorCtr="0">
            <a:noAutofit/>
          </a:bodyPr>
          <a:lstStyle>
            <a:lvl1pPr>
              <a:spcAft>
                <a:spcPts val="1200"/>
              </a:spcAft>
              <a:defRPr sz="1800" b="1">
                <a:solidFill>
                  <a:schemeClr val="tx2"/>
                </a:solidFill>
              </a:defRPr>
            </a:lvl1pPr>
            <a:lvl2pPr marL="172800" indent="-172800">
              <a:buFont typeface="Wingdings" pitchFamily="2" charset="2"/>
              <a:buChar char="§"/>
              <a:defRPr sz="1200"/>
            </a:lvl2pPr>
          </a:lstStyle>
          <a:p>
            <a:pPr lvl="0"/>
            <a:endParaRPr lang="en-US" dirty="0"/>
          </a:p>
          <a:p>
            <a:pPr lvl="1"/>
            <a:endParaRPr lang="en-US" dirty="0"/>
          </a:p>
        </p:txBody>
      </p:sp>
      <p:sp>
        <p:nvSpPr>
          <p:cNvPr id="30" name="Picture Placeholder 3">
            <a:extLst>
              <a:ext uri="{FF2B5EF4-FFF2-40B4-BE49-F238E27FC236}">
                <a16:creationId xmlns:a16="http://schemas.microsoft.com/office/drawing/2014/main" id="{021D1439-9E74-8247-B80F-9D7D12785AE7}"/>
              </a:ext>
            </a:extLst>
          </p:cNvPr>
          <p:cNvSpPr>
            <a:spLocks noGrp="1"/>
          </p:cNvSpPr>
          <p:nvPr userDrawn="1">
            <p:ph type="pic" sz="quarter" idx="16"/>
          </p:nvPr>
        </p:nvSpPr>
        <p:spPr>
          <a:xfrm>
            <a:off x="990986" y="1818889"/>
            <a:ext cx="309562" cy="309563"/>
          </a:xfrm>
          <a:prstGeom prst="rect">
            <a:avLst/>
          </a:prstGeom>
        </p:spPr>
        <p:txBody>
          <a:bodyPr>
            <a:noAutofit/>
          </a:bodyPr>
          <a:lstStyle>
            <a:lvl1pPr>
              <a:defRPr>
                <a:noFill/>
              </a:defRPr>
            </a:lvl1pPr>
          </a:lstStyle>
          <a:p>
            <a:endParaRPr lang="x-none" dirty="0"/>
          </a:p>
        </p:txBody>
      </p:sp>
      <p:sp>
        <p:nvSpPr>
          <p:cNvPr id="53" name="Text Placeholder 52">
            <a:extLst>
              <a:ext uri="{FF2B5EF4-FFF2-40B4-BE49-F238E27FC236}">
                <a16:creationId xmlns:a16="http://schemas.microsoft.com/office/drawing/2014/main" id="{64E6D1BD-FEAC-BA42-BDA1-F9D43F97CE13}"/>
              </a:ext>
            </a:extLst>
          </p:cNvPr>
          <p:cNvSpPr>
            <a:spLocks noGrp="1"/>
          </p:cNvSpPr>
          <p:nvPr userDrawn="1">
            <p:ph type="body" sz="quarter" idx="19"/>
          </p:nvPr>
        </p:nvSpPr>
        <p:spPr>
          <a:xfrm>
            <a:off x="4193918" y="1520825"/>
            <a:ext cx="3235582" cy="4194175"/>
          </a:xfrm>
          <a:custGeom>
            <a:avLst/>
            <a:gdLst>
              <a:gd name="connsiteX0" fmla="*/ 128304 w 3235582"/>
              <a:gd name="connsiteY0" fmla="*/ 0 h 4194175"/>
              <a:gd name="connsiteX1" fmla="*/ 2091382 w 3235582"/>
              <a:gd name="connsiteY1" fmla="*/ 0 h 4194175"/>
              <a:gd name="connsiteX2" fmla="*/ 2920899 w 3235582"/>
              <a:gd name="connsiteY2" fmla="*/ 0 h 4194175"/>
              <a:gd name="connsiteX3" fmla="*/ 3107280 w 3235582"/>
              <a:gd name="connsiteY3" fmla="*/ 0 h 4194175"/>
              <a:gd name="connsiteX4" fmla="*/ 3235582 w 3235582"/>
              <a:gd name="connsiteY4" fmla="*/ 128151 h 4194175"/>
              <a:gd name="connsiteX5" fmla="*/ 3235582 w 3235582"/>
              <a:gd name="connsiteY5" fmla="*/ 324346 h 4194175"/>
              <a:gd name="connsiteX6" fmla="*/ 3234382 w 3235582"/>
              <a:gd name="connsiteY6" fmla="*/ 324346 h 4194175"/>
              <a:gd name="connsiteX7" fmla="*/ 3234382 w 3235582"/>
              <a:gd name="connsiteY7" fmla="*/ 1336675 h 4194175"/>
              <a:gd name="connsiteX8" fmla="*/ 3234381 w 3235582"/>
              <a:gd name="connsiteY8" fmla="*/ 1336675 h 4194175"/>
              <a:gd name="connsiteX9" fmla="*/ 3234381 w 3235582"/>
              <a:gd name="connsiteY9" fmla="*/ 2857500 h 4194175"/>
              <a:gd name="connsiteX10" fmla="*/ 3234382 w 3235582"/>
              <a:gd name="connsiteY10" fmla="*/ 2857500 h 4194175"/>
              <a:gd name="connsiteX11" fmla="*/ 3234382 w 3235582"/>
              <a:gd name="connsiteY11" fmla="*/ 2950813 h 4194175"/>
              <a:gd name="connsiteX12" fmla="*/ 3235581 w 3235582"/>
              <a:gd name="connsiteY12" fmla="*/ 2950813 h 4194175"/>
              <a:gd name="connsiteX13" fmla="*/ 3235581 w 3235582"/>
              <a:gd name="connsiteY13" fmla="*/ 3300562 h 4194175"/>
              <a:gd name="connsiteX14" fmla="*/ 3234382 w 3235582"/>
              <a:gd name="connsiteY14" fmla="*/ 3311137 h 4194175"/>
              <a:gd name="connsiteX15" fmla="*/ 3234382 w 3235582"/>
              <a:gd name="connsiteY15" fmla="*/ 3869829 h 4194175"/>
              <a:gd name="connsiteX16" fmla="*/ 3235582 w 3235582"/>
              <a:gd name="connsiteY16" fmla="*/ 3869829 h 4194175"/>
              <a:gd name="connsiteX17" fmla="*/ 3235582 w 3235582"/>
              <a:gd name="connsiteY17" fmla="*/ 4066024 h 4194175"/>
              <a:gd name="connsiteX18" fmla="*/ 3107279 w 3235582"/>
              <a:gd name="connsiteY18" fmla="*/ 4194175 h 4194175"/>
              <a:gd name="connsiteX19" fmla="*/ 1144201 w 3235582"/>
              <a:gd name="connsiteY19" fmla="*/ 4194175 h 4194175"/>
              <a:gd name="connsiteX20" fmla="*/ 314684 w 3235582"/>
              <a:gd name="connsiteY20" fmla="*/ 4194175 h 4194175"/>
              <a:gd name="connsiteX21" fmla="*/ 128303 w 3235582"/>
              <a:gd name="connsiteY21" fmla="*/ 4194175 h 4194175"/>
              <a:gd name="connsiteX22" fmla="*/ 1 w 3235582"/>
              <a:gd name="connsiteY22" fmla="*/ 4066024 h 4194175"/>
              <a:gd name="connsiteX23" fmla="*/ 1 w 3235582"/>
              <a:gd name="connsiteY23" fmla="*/ 3869829 h 4194175"/>
              <a:gd name="connsiteX24" fmla="*/ 1201 w 3235582"/>
              <a:gd name="connsiteY24" fmla="*/ 3869829 h 4194175"/>
              <a:gd name="connsiteX25" fmla="*/ 1201 w 3235582"/>
              <a:gd name="connsiteY25" fmla="*/ 3311154 h 4194175"/>
              <a:gd name="connsiteX26" fmla="*/ 0 w 3235582"/>
              <a:gd name="connsiteY26" fmla="*/ 3300562 h 4194175"/>
              <a:gd name="connsiteX27" fmla="*/ 0 w 3235582"/>
              <a:gd name="connsiteY27" fmla="*/ 2950813 h 4194175"/>
              <a:gd name="connsiteX28" fmla="*/ 1200 w 3235582"/>
              <a:gd name="connsiteY28" fmla="*/ 2950813 h 4194175"/>
              <a:gd name="connsiteX29" fmla="*/ 1200 w 3235582"/>
              <a:gd name="connsiteY29" fmla="*/ 1146174 h 4194175"/>
              <a:gd name="connsiteX30" fmla="*/ 1201 w 3235582"/>
              <a:gd name="connsiteY30" fmla="*/ 1146174 h 4194175"/>
              <a:gd name="connsiteX31" fmla="*/ 1201 w 3235582"/>
              <a:gd name="connsiteY31" fmla="*/ 324346 h 4194175"/>
              <a:gd name="connsiteX32" fmla="*/ 1 w 3235582"/>
              <a:gd name="connsiteY32" fmla="*/ 324346 h 4194175"/>
              <a:gd name="connsiteX33" fmla="*/ 1 w 3235582"/>
              <a:gd name="connsiteY33" fmla="*/ 128151 h 4194175"/>
              <a:gd name="connsiteX34" fmla="*/ 128304 w 3235582"/>
              <a:gd name="connsiteY34" fmla="*/ 0 h 419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5582" h="4194175">
                <a:moveTo>
                  <a:pt x="128304" y="0"/>
                </a:moveTo>
                <a:lnTo>
                  <a:pt x="2091382" y="0"/>
                </a:lnTo>
                <a:lnTo>
                  <a:pt x="2920899" y="0"/>
                </a:lnTo>
                <a:lnTo>
                  <a:pt x="3107280" y="0"/>
                </a:lnTo>
                <a:cubicBezTo>
                  <a:pt x="3178139" y="0"/>
                  <a:pt x="3235582" y="57375"/>
                  <a:pt x="3235582" y="128151"/>
                </a:cubicBezTo>
                <a:lnTo>
                  <a:pt x="3235582" y="324346"/>
                </a:lnTo>
                <a:lnTo>
                  <a:pt x="3234382" y="324346"/>
                </a:lnTo>
                <a:lnTo>
                  <a:pt x="3234382" y="1336675"/>
                </a:lnTo>
                <a:lnTo>
                  <a:pt x="3234381" y="1336675"/>
                </a:lnTo>
                <a:lnTo>
                  <a:pt x="3234381" y="2857500"/>
                </a:lnTo>
                <a:lnTo>
                  <a:pt x="3234382" y="2857500"/>
                </a:lnTo>
                <a:lnTo>
                  <a:pt x="3234382" y="2950813"/>
                </a:lnTo>
                <a:lnTo>
                  <a:pt x="3235581" y="2950813"/>
                </a:lnTo>
                <a:lnTo>
                  <a:pt x="3235581" y="3300562"/>
                </a:lnTo>
                <a:lnTo>
                  <a:pt x="3234382" y="3311137"/>
                </a:lnTo>
                <a:lnTo>
                  <a:pt x="3234382" y="3869829"/>
                </a:lnTo>
                <a:lnTo>
                  <a:pt x="3235582" y="3869829"/>
                </a:lnTo>
                <a:lnTo>
                  <a:pt x="3235582" y="4066024"/>
                </a:lnTo>
                <a:cubicBezTo>
                  <a:pt x="3235582" y="4136800"/>
                  <a:pt x="3178139" y="4194175"/>
                  <a:pt x="3107279" y="4194175"/>
                </a:cubicBezTo>
                <a:lnTo>
                  <a:pt x="1144201" y="4194175"/>
                </a:lnTo>
                <a:lnTo>
                  <a:pt x="314684" y="4194175"/>
                </a:lnTo>
                <a:lnTo>
                  <a:pt x="128303" y="4194175"/>
                </a:lnTo>
                <a:cubicBezTo>
                  <a:pt x="57444" y="4194175"/>
                  <a:pt x="1" y="4136800"/>
                  <a:pt x="1" y="4066024"/>
                </a:cubicBezTo>
                <a:lnTo>
                  <a:pt x="1" y="3869829"/>
                </a:lnTo>
                <a:lnTo>
                  <a:pt x="1201" y="3869829"/>
                </a:lnTo>
                <a:lnTo>
                  <a:pt x="1201" y="3311154"/>
                </a:lnTo>
                <a:lnTo>
                  <a:pt x="0" y="3300562"/>
                </a:lnTo>
                <a:lnTo>
                  <a:pt x="0" y="2950813"/>
                </a:lnTo>
                <a:lnTo>
                  <a:pt x="1200" y="2950813"/>
                </a:lnTo>
                <a:lnTo>
                  <a:pt x="1200" y="1146174"/>
                </a:lnTo>
                <a:lnTo>
                  <a:pt x="1201" y="1146174"/>
                </a:lnTo>
                <a:lnTo>
                  <a:pt x="1201" y="324346"/>
                </a:lnTo>
                <a:lnTo>
                  <a:pt x="1" y="324346"/>
                </a:lnTo>
                <a:lnTo>
                  <a:pt x="1" y="128151"/>
                </a:lnTo>
                <a:cubicBezTo>
                  <a:pt x="1" y="57375"/>
                  <a:pt x="57444" y="0"/>
                  <a:pt x="128304"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en-US" dirty="0"/>
          </a:p>
        </p:txBody>
      </p:sp>
      <p:sp>
        <p:nvSpPr>
          <p:cNvPr id="43" name="Picture Placeholder 3">
            <a:extLst>
              <a:ext uri="{FF2B5EF4-FFF2-40B4-BE49-F238E27FC236}">
                <a16:creationId xmlns:a16="http://schemas.microsoft.com/office/drawing/2014/main" id="{3A3640D7-D192-134B-ADBE-F3BA08CAADDB}"/>
              </a:ext>
            </a:extLst>
          </p:cNvPr>
          <p:cNvSpPr>
            <a:spLocks noGrp="1"/>
          </p:cNvSpPr>
          <p:nvPr userDrawn="1">
            <p:ph type="pic" sz="quarter" idx="20"/>
          </p:nvPr>
        </p:nvSpPr>
        <p:spPr>
          <a:xfrm>
            <a:off x="4424106" y="1818889"/>
            <a:ext cx="309562" cy="309563"/>
          </a:xfrm>
          <a:prstGeom prst="rect">
            <a:avLst/>
          </a:prstGeom>
        </p:spPr>
        <p:txBody>
          <a:bodyPr>
            <a:noAutofit/>
          </a:bodyPr>
          <a:lstStyle>
            <a:lvl1pPr>
              <a:defRPr>
                <a:noFill/>
              </a:defRPr>
            </a:lvl1pPr>
          </a:lstStyle>
          <a:p>
            <a:endParaRPr lang="x-none" dirty="0"/>
          </a:p>
        </p:txBody>
      </p:sp>
      <p:sp>
        <p:nvSpPr>
          <p:cNvPr id="52" name="Text Placeholder 51">
            <a:extLst>
              <a:ext uri="{FF2B5EF4-FFF2-40B4-BE49-F238E27FC236}">
                <a16:creationId xmlns:a16="http://schemas.microsoft.com/office/drawing/2014/main" id="{016811B1-A5BA-8240-AD2C-6C70E4C9CCEA}"/>
              </a:ext>
            </a:extLst>
          </p:cNvPr>
          <p:cNvSpPr>
            <a:spLocks noGrp="1"/>
          </p:cNvSpPr>
          <p:nvPr userDrawn="1">
            <p:ph type="body" sz="quarter" idx="22"/>
          </p:nvPr>
        </p:nvSpPr>
        <p:spPr>
          <a:xfrm>
            <a:off x="7620000" y="1520825"/>
            <a:ext cx="3239698" cy="4194175"/>
          </a:xfrm>
          <a:custGeom>
            <a:avLst/>
            <a:gdLst>
              <a:gd name="connsiteX0" fmla="*/ 128302 w 3239698"/>
              <a:gd name="connsiteY0" fmla="*/ 0 h 4194175"/>
              <a:gd name="connsiteX1" fmla="*/ 2095498 w 3239698"/>
              <a:gd name="connsiteY1" fmla="*/ 0 h 4194175"/>
              <a:gd name="connsiteX2" fmla="*/ 2920898 w 3239698"/>
              <a:gd name="connsiteY2" fmla="*/ 0 h 4194175"/>
              <a:gd name="connsiteX3" fmla="*/ 3111396 w 3239698"/>
              <a:gd name="connsiteY3" fmla="*/ 0 h 4194175"/>
              <a:gd name="connsiteX4" fmla="*/ 3239698 w 3239698"/>
              <a:gd name="connsiteY4" fmla="*/ 128151 h 4194175"/>
              <a:gd name="connsiteX5" fmla="*/ 3239698 w 3239698"/>
              <a:gd name="connsiteY5" fmla="*/ 324346 h 4194175"/>
              <a:gd name="connsiteX6" fmla="*/ 3238498 w 3239698"/>
              <a:gd name="connsiteY6" fmla="*/ 324346 h 4194175"/>
              <a:gd name="connsiteX7" fmla="*/ 3238498 w 3239698"/>
              <a:gd name="connsiteY7" fmla="*/ 1146174 h 4194175"/>
              <a:gd name="connsiteX8" fmla="*/ 3238498 w 3239698"/>
              <a:gd name="connsiteY8" fmla="*/ 1336675 h 4194175"/>
              <a:gd name="connsiteX9" fmla="*/ 3238498 w 3239698"/>
              <a:gd name="connsiteY9" fmla="*/ 2857500 h 4194175"/>
              <a:gd name="connsiteX10" fmla="*/ 3238498 w 3239698"/>
              <a:gd name="connsiteY10" fmla="*/ 2950813 h 4194175"/>
              <a:gd name="connsiteX11" fmla="*/ 3239698 w 3239698"/>
              <a:gd name="connsiteY11" fmla="*/ 2950813 h 4194175"/>
              <a:gd name="connsiteX12" fmla="*/ 3239698 w 3239698"/>
              <a:gd name="connsiteY12" fmla="*/ 3300562 h 4194175"/>
              <a:gd name="connsiteX13" fmla="*/ 3238498 w 3239698"/>
              <a:gd name="connsiteY13" fmla="*/ 3311145 h 4194175"/>
              <a:gd name="connsiteX14" fmla="*/ 3238498 w 3239698"/>
              <a:gd name="connsiteY14" fmla="*/ 3869829 h 4194175"/>
              <a:gd name="connsiteX15" fmla="*/ 3239698 w 3239698"/>
              <a:gd name="connsiteY15" fmla="*/ 3869829 h 4194175"/>
              <a:gd name="connsiteX16" fmla="*/ 3239698 w 3239698"/>
              <a:gd name="connsiteY16" fmla="*/ 4066024 h 4194175"/>
              <a:gd name="connsiteX17" fmla="*/ 3111396 w 3239698"/>
              <a:gd name="connsiteY17" fmla="*/ 4194175 h 4194175"/>
              <a:gd name="connsiteX18" fmla="*/ 1144200 w 3239698"/>
              <a:gd name="connsiteY18" fmla="*/ 4194175 h 4194175"/>
              <a:gd name="connsiteX19" fmla="*/ 318800 w 3239698"/>
              <a:gd name="connsiteY19" fmla="*/ 4194175 h 4194175"/>
              <a:gd name="connsiteX20" fmla="*/ 128302 w 3239698"/>
              <a:gd name="connsiteY20" fmla="*/ 4194175 h 4194175"/>
              <a:gd name="connsiteX21" fmla="*/ 0 w 3239698"/>
              <a:gd name="connsiteY21" fmla="*/ 4066024 h 4194175"/>
              <a:gd name="connsiteX22" fmla="*/ 0 w 3239698"/>
              <a:gd name="connsiteY22" fmla="*/ 3869829 h 4194175"/>
              <a:gd name="connsiteX23" fmla="*/ 1200 w 3239698"/>
              <a:gd name="connsiteY23" fmla="*/ 3869829 h 4194175"/>
              <a:gd name="connsiteX24" fmla="*/ 1200 w 3239698"/>
              <a:gd name="connsiteY24" fmla="*/ 3311145 h 4194175"/>
              <a:gd name="connsiteX25" fmla="*/ 0 w 3239698"/>
              <a:gd name="connsiteY25" fmla="*/ 3300562 h 4194175"/>
              <a:gd name="connsiteX26" fmla="*/ 0 w 3239698"/>
              <a:gd name="connsiteY26" fmla="*/ 2950813 h 4194175"/>
              <a:gd name="connsiteX27" fmla="*/ 1200 w 3239698"/>
              <a:gd name="connsiteY27" fmla="*/ 2950813 h 4194175"/>
              <a:gd name="connsiteX28" fmla="*/ 1200 w 3239698"/>
              <a:gd name="connsiteY28" fmla="*/ 2857500 h 4194175"/>
              <a:gd name="connsiteX29" fmla="*/ 1200 w 3239698"/>
              <a:gd name="connsiteY29" fmla="*/ 1336675 h 4194175"/>
              <a:gd name="connsiteX30" fmla="*/ 1200 w 3239698"/>
              <a:gd name="connsiteY30" fmla="*/ 1146174 h 4194175"/>
              <a:gd name="connsiteX31" fmla="*/ 1200 w 3239698"/>
              <a:gd name="connsiteY31" fmla="*/ 324346 h 4194175"/>
              <a:gd name="connsiteX32" fmla="*/ 0 w 3239698"/>
              <a:gd name="connsiteY32" fmla="*/ 324346 h 4194175"/>
              <a:gd name="connsiteX33" fmla="*/ 0 w 3239698"/>
              <a:gd name="connsiteY33" fmla="*/ 128151 h 4194175"/>
              <a:gd name="connsiteX34" fmla="*/ 128302 w 3239698"/>
              <a:gd name="connsiteY34" fmla="*/ 0 h 419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9698" h="4194175">
                <a:moveTo>
                  <a:pt x="128302" y="0"/>
                </a:moveTo>
                <a:lnTo>
                  <a:pt x="2095498" y="0"/>
                </a:lnTo>
                <a:lnTo>
                  <a:pt x="2920898" y="0"/>
                </a:lnTo>
                <a:lnTo>
                  <a:pt x="3111396" y="0"/>
                </a:lnTo>
                <a:cubicBezTo>
                  <a:pt x="3182255" y="0"/>
                  <a:pt x="3239698" y="57375"/>
                  <a:pt x="3239698" y="128151"/>
                </a:cubicBezTo>
                <a:lnTo>
                  <a:pt x="3239698" y="324346"/>
                </a:lnTo>
                <a:lnTo>
                  <a:pt x="3238498" y="324346"/>
                </a:lnTo>
                <a:lnTo>
                  <a:pt x="3238498" y="1146174"/>
                </a:lnTo>
                <a:lnTo>
                  <a:pt x="3238498" y="1336675"/>
                </a:lnTo>
                <a:lnTo>
                  <a:pt x="3238498" y="2857500"/>
                </a:lnTo>
                <a:lnTo>
                  <a:pt x="3238498" y="2950813"/>
                </a:lnTo>
                <a:lnTo>
                  <a:pt x="3239698" y="2950813"/>
                </a:lnTo>
                <a:lnTo>
                  <a:pt x="3239698" y="3300562"/>
                </a:lnTo>
                <a:lnTo>
                  <a:pt x="3238498" y="3311145"/>
                </a:lnTo>
                <a:lnTo>
                  <a:pt x="3238498" y="3869829"/>
                </a:lnTo>
                <a:lnTo>
                  <a:pt x="3239698" y="3869829"/>
                </a:lnTo>
                <a:lnTo>
                  <a:pt x="3239698" y="4066024"/>
                </a:lnTo>
                <a:cubicBezTo>
                  <a:pt x="3239698" y="4136800"/>
                  <a:pt x="3182255" y="4194175"/>
                  <a:pt x="3111396" y="4194175"/>
                </a:cubicBezTo>
                <a:lnTo>
                  <a:pt x="1144200" y="4194175"/>
                </a:lnTo>
                <a:lnTo>
                  <a:pt x="318800" y="4194175"/>
                </a:lnTo>
                <a:lnTo>
                  <a:pt x="128302" y="4194175"/>
                </a:lnTo>
                <a:cubicBezTo>
                  <a:pt x="57443" y="4194175"/>
                  <a:pt x="0" y="4136800"/>
                  <a:pt x="0" y="4066024"/>
                </a:cubicBezTo>
                <a:lnTo>
                  <a:pt x="0" y="3869829"/>
                </a:lnTo>
                <a:lnTo>
                  <a:pt x="1200" y="3869829"/>
                </a:lnTo>
                <a:lnTo>
                  <a:pt x="1200" y="3311145"/>
                </a:lnTo>
                <a:lnTo>
                  <a:pt x="0" y="3300562"/>
                </a:lnTo>
                <a:lnTo>
                  <a:pt x="0" y="2950813"/>
                </a:lnTo>
                <a:lnTo>
                  <a:pt x="1200" y="2950813"/>
                </a:lnTo>
                <a:lnTo>
                  <a:pt x="1200" y="2857500"/>
                </a:lnTo>
                <a:lnTo>
                  <a:pt x="1200" y="1336675"/>
                </a:lnTo>
                <a:lnTo>
                  <a:pt x="1200" y="1146174"/>
                </a:lnTo>
                <a:lnTo>
                  <a:pt x="1200" y="324346"/>
                </a:lnTo>
                <a:lnTo>
                  <a:pt x="0" y="324346"/>
                </a:lnTo>
                <a:lnTo>
                  <a:pt x="0" y="128151"/>
                </a:lnTo>
                <a:cubicBezTo>
                  <a:pt x="0" y="57375"/>
                  <a:pt x="57443" y="0"/>
                  <a:pt x="128302"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ru-RU" dirty="0"/>
          </a:p>
        </p:txBody>
      </p:sp>
      <p:sp>
        <p:nvSpPr>
          <p:cNvPr id="47" name="Picture Placeholder 3">
            <a:extLst>
              <a:ext uri="{FF2B5EF4-FFF2-40B4-BE49-F238E27FC236}">
                <a16:creationId xmlns:a16="http://schemas.microsoft.com/office/drawing/2014/main" id="{3C282EAF-9D41-094D-8090-2DB7DEE1D67C}"/>
              </a:ext>
            </a:extLst>
          </p:cNvPr>
          <p:cNvSpPr>
            <a:spLocks noGrp="1"/>
          </p:cNvSpPr>
          <p:nvPr userDrawn="1">
            <p:ph type="pic" sz="quarter" idx="23"/>
          </p:nvPr>
        </p:nvSpPr>
        <p:spPr>
          <a:xfrm>
            <a:off x="7850186" y="1818889"/>
            <a:ext cx="309562" cy="309563"/>
          </a:xfrm>
          <a:prstGeom prst="rect">
            <a:avLst/>
          </a:prstGeom>
        </p:spPr>
        <p:txBody>
          <a:bodyPr>
            <a:noAutofit/>
          </a:bodyPr>
          <a:lstStyle>
            <a:lvl1pPr>
              <a:defRPr>
                <a:noFill/>
              </a:defRPr>
            </a:lvl1pPr>
          </a:lstStyle>
          <a:p>
            <a:endParaRPr lang="x-none" dirty="0"/>
          </a:p>
        </p:txBody>
      </p:sp>
      <p:pic>
        <p:nvPicPr>
          <p:cNvPr id="17" name="Рисунок 1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9776139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карточки с изображениями">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B7F49C45-794F-0040-AA43-B891C75022A7}"/>
              </a:ext>
            </a:extLst>
          </p:cNvPr>
          <p:cNvSpPr>
            <a:spLocks noGrp="1"/>
          </p:cNvSpPr>
          <p:nvPr>
            <p:ph type="pic" sz="quarter" idx="16"/>
          </p:nvPr>
        </p:nvSpPr>
        <p:spPr>
          <a:xfrm>
            <a:off x="762000" y="1520825"/>
            <a:ext cx="3426600" cy="1717675"/>
          </a:xfrm>
          <a:custGeom>
            <a:avLst/>
            <a:gdLst>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324346 h 1717675"/>
              <a:gd name="connsiteX7" fmla="*/ 3424200 w 3426600"/>
              <a:gd name="connsiteY7" fmla="*/ 445900 h 1717675"/>
              <a:gd name="connsiteX8" fmla="*/ 3424200 w 3426600"/>
              <a:gd name="connsiteY8" fmla="*/ 1336675 h 1717675"/>
              <a:gd name="connsiteX9" fmla="*/ 3424200 w 3426600"/>
              <a:gd name="connsiteY9" fmla="*/ 1717675 h 1717675"/>
              <a:gd name="connsiteX10" fmla="*/ 3043200 w 3426600"/>
              <a:gd name="connsiteY10" fmla="*/ 1717675 h 1717675"/>
              <a:gd name="connsiteX11" fmla="*/ 381000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445900 h 1717675"/>
              <a:gd name="connsiteX7" fmla="*/ 3424200 w 3426600"/>
              <a:gd name="connsiteY7" fmla="*/ 1336675 h 1717675"/>
              <a:gd name="connsiteX8" fmla="*/ 3424200 w 3426600"/>
              <a:gd name="connsiteY8" fmla="*/ 1717675 h 1717675"/>
              <a:gd name="connsiteX9" fmla="*/ 3043200 w 3426600"/>
              <a:gd name="connsiteY9" fmla="*/ 1717675 h 1717675"/>
              <a:gd name="connsiteX10" fmla="*/ 381000 w 3426600"/>
              <a:gd name="connsiteY10" fmla="*/ 1717675 h 1717675"/>
              <a:gd name="connsiteX11" fmla="*/ 0 w 3426600"/>
              <a:gd name="connsiteY11" fmla="*/ 1717675 h 1717675"/>
              <a:gd name="connsiteX12" fmla="*/ 0 w 3426600"/>
              <a:gd name="connsiteY12" fmla="*/ 1336675 h 1717675"/>
              <a:gd name="connsiteX13" fmla="*/ 0 w 3426600"/>
              <a:gd name="connsiteY13" fmla="*/ 469675 h 1717675"/>
              <a:gd name="connsiteX14" fmla="*/ 0 w 3426600"/>
              <a:gd name="connsiteY14" fmla="*/ 324346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336675 h 1717675"/>
              <a:gd name="connsiteX7" fmla="*/ 3424200 w 3426600"/>
              <a:gd name="connsiteY7" fmla="*/ 1717675 h 1717675"/>
              <a:gd name="connsiteX8" fmla="*/ 3043200 w 3426600"/>
              <a:gd name="connsiteY8" fmla="*/ 1717675 h 1717675"/>
              <a:gd name="connsiteX9" fmla="*/ 381000 w 3426600"/>
              <a:gd name="connsiteY9" fmla="*/ 1717675 h 1717675"/>
              <a:gd name="connsiteX10" fmla="*/ 0 w 3426600"/>
              <a:gd name="connsiteY10" fmla="*/ 1717675 h 1717675"/>
              <a:gd name="connsiteX11" fmla="*/ 0 w 3426600"/>
              <a:gd name="connsiteY11" fmla="*/ 1336675 h 1717675"/>
              <a:gd name="connsiteX12" fmla="*/ 0 w 3426600"/>
              <a:gd name="connsiteY12" fmla="*/ 469675 h 1717675"/>
              <a:gd name="connsiteX13" fmla="*/ 0 w 3426600"/>
              <a:gd name="connsiteY13" fmla="*/ 324346 h 1717675"/>
              <a:gd name="connsiteX14" fmla="*/ 0 w 3426600"/>
              <a:gd name="connsiteY14" fmla="*/ 193674 h 1717675"/>
              <a:gd name="connsiteX15" fmla="*/ 0 w 3426600"/>
              <a:gd name="connsiteY15" fmla="*/ 128151 h 1717675"/>
              <a:gd name="connsiteX16" fmla="*/ 128303 w 3426600"/>
              <a:gd name="connsiteY16"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3043200 w 3426600"/>
              <a:gd name="connsiteY7" fmla="*/ 1717675 h 1717675"/>
              <a:gd name="connsiteX8" fmla="*/ 381000 w 3426600"/>
              <a:gd name="connsiteY8" fmla="*/ 1717675 h 1717675"/>
              <a:gd name="connsiteX9" fmla="*/ 0 w 3426600"/>
              <a:gd name="connsiteY9" fmla="*/ 1717675 h 1717675"/>
              <a:gd name="connsiteX10" fmla="*/ 0 w 3426600"/>
              <a:gd name="connsiteY10" fmla="*/ 1336675 h 1717675"/>
              <a:gd name="connsiteX11" fmla="*/ 0 w 3426600"/>
              <a:gd name="connsiteY11" fmla="*/ 469675 h 1717675"/>
              <a:gd name="connsiteX12" fmla="*/ 0 w 3426600"/>
              <a:gd name="connsiteY12" fmla="*/ 324346 h 1717675"/>
              <a:gd name="connsiteX13" fmla="*/ 0 w 3426600"/>
              <a:gd name="connsiteY13" fmla="*/ 193674 h 1717675"/>
              <a:gd name="connsiteX14" fmla="*/ 0 w 3426600"/>
              <a:gd name="connsiteY14" fmla="*/ 128151 h 1717675"/>
              <a:gd name="connsiteX15" fmla="*/ 128303 w 3426600"/>
              <a:gd name="connsiteY15"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381000 w 3426600"/>
              <a:gd name="connsiteY7" fmla="*/ 1717675 h 1717675"/>
              <a:gd name="connsiteX8" fmla="*/ 0 w 3426600"/>
              <a:gd name="connsiteY8" fmla="*/ 1717675 h 1717675"/>
              <a:gd name="connsiteX9" fmla="*/ 0 w 3426600"/>
              <a:gd name="connsiteY9" fmla="*/ 1336675 h 1717675"/>
              <a:gd name="connsiteX10" fmla="*/ 0 w 3426600"/>
              <a:gd name="connsiteY10" fmla="*/ 469675 h 1717675"/>
              <a:gd name="connsiteX11" fmla="*/ 0 w 3426600"/>
              <a:gd name="connsiteY11" fmla="*/ 324346 h 1717675"/>
              <a:gd name="connsiteX12" fmla="*/ 0 w 3426600"/>
              <a:gd name="connsiteY12" fmla="*/ 193674 h 1717675"/>
              <a:gd name="connsiteX13" fmla="*/ 0 w 3426600"/>
              <a:gd name="connsiteY13" fmla="*/ 128151 h 1717675"/>
              <a:gd name="connsiteX14" fmla="*/ 128303 w 3426600"/>
              <a:gd name="connsiteY14"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336675 h 1717675"/>
              <a:gd name="connsiteX9" fmla="*/ 0 w 3426600"/>
              <a:gd name="connsiteY9" fmla="*/ 469675 h 1717675"/>
              <a:gd name="connsiteX10" fmla="*/ 0 w 3426600"/>
              <a:gd name="connsiteY10" fmla="*/ 324346 h 1717675"/>
              <a:gd name="connsiteX11" fmla="*/ 0 w 3426600"/>
              <a:gd name="connsiteY11" fmla="*/ 193674 h 1717675"/>
              <a:gd name="connsiteX12" fmla="*/ 0 w 3426600"/>
              <a:gd name="connsiteY12" fmla="*/ 128151 h 1717675"/>
              <a:gd name="connsiteX13" fmla="*/ 128303 w 3426600"/>
              <a:gd name="connsiteY13"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469675 h 1717675"/>
              <a:gd name="connsiteX9" fmla="*/ 0 w 3426600"/>
              <a:gd name="connsiteY9" fmla="*/ 324346 h 1717675"/>
              <a:gd name="connsiteX10" fmla="*/ 0 w 3426600"/>
              <a:gd name="connsiteY10" fmla="*/ 193674 h 1717675"/>
              <a:gd name="connsiteX11" fmla="*/ 0 w 3426600"/>
              <a:gd name="connsiteY11" fmla="*/ 128151 h 1717675"/>
              <a:gd name="connsiteX12" fmla="*/ 128303 w 3426600"/>
              <a:gd name="connsiteY12"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324346 h 1717675"/>
              <a:gd name="connsiteX9" fmla="*/ 0 w 3426600"/>
              <a:gd name="connsiteY9" fmla="*/ 193674 h 1717675"/>
              <a:gd name="connsiteX10" fmla="*/ 0 w 3426600"/>
              <a:gd name="connsiteY10" fmla="*/ 128151 h 1717675"/>
              <a:gd name="connsiteX11" fmla="*/ 128303 w 3426600"/>
              <a:gd name="connsiteY11"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93674 h 1717675"/>
              <a:gd name="connsiteX9" fmla="*/ 0 w 3426600"/>
              <a:gd name="connsiteY9" fmla="*/ 128151 h 1717675"/>
              <a:gd name="connsiteX10" fmla="*/ 128303 w 3426600"/>
              <a:gd name="connsiteY10"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28151 h 1717675"/>
              <a:gd name="connsiteX9" fmla="*/ 128303 w 3426600"/>
              <a:gd name="connsiteY9"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4200 w 3426600"/>
              <a:gd name="connsiteY5" fmla="*/ 1717675 h 1717675"/>
              <a:gd name="connsiteX6" fmla="*/ 0 w 3426600"/>
              <a:gd name="connsiteY6" fmla="*/ 1717675 h 1717675"/>
              <a:gd name="connsiteX7" fmla="*/ 0 w 3426600"/>
              <a:gd name="connsiteY7" fmla="*/ 128151 h 1717675"/>
              <a:gd name="connsiteX8" fmla="*/ 128303 w 3426600"/>
              <a:gd name="connsiteY8" fmla="*/ 0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17675">
                <a:moveTo>
                  <a:pt x="128303" y="0"/>
                </a:moveTo>
                <a:lnTo>
                  <a:pt x="505703" y="0"/>
                </a:lnTo>
                <a:lnTo>
                  <a:pt x="2920898" y="0"/>
                </a:lnTo>
                <a:lnTo>
                  <a:pt x="3298298" y="0"/>
                </a:lnTo>
                <a:cubicBezTo>
                  <a:pt x="3369157" y="0"/>
                  <a:pt x="3426600" y="57375"/>
                  <a:pt x="3426600" y="128151"/>
                </a:cubicBezTo>
                <a:lnTo>
                  <a:pt x="3424200" y="1717675"/>
                </a:lnTo>
                <a:lnTo>
                  <a:pt x="0" y="1717675"/>
                </a:lnTo>
                <a:lnTo>
                  <a:pt x="0" y="128151"/>
                </a:lnTo>
                <a:cubicBezTo>
                  <a:pt x="0" y="57375"/>
                  <a:pt x="57443" y="0"/>
                  <a:pt x="128303" y="0"/>
                </a:cubicBezTo>
                <a:close/>
              </a:path>
            </a:pathLst>
          </a:custGeom>
          <a:solidFill>
            <a:srgbClr val="181C2B"/>
          </a:solidFill>
        </p:spPr>
        <p:txBody>
          <a:bodyPr wrap="square">
            <a:noAutofit/>
          </a:bodyPr>
          <a:lstStyle>
            <a:lvl1pPr>
              <a:defRPr>
                <a:noFill/>
              </a:defRPr>
            </a:lvl1pPr>
          </a:lstStyle>
          <a:p>
            <a:endParaRPr lang="x-none" dirty="0"/>
          </a:p>
        </p:txBody>
      </p:sp>
      <p:sp>
        <p:nvSpPr>
          <p:cNvPr id="41" name="Text Placeholder 40">
            <a:extLst>
              <a:ext uri="{FF2B5EF4-FFF2-40B4-BE49-F238E27FC236}">
                <a16:creationId xmlns:a16="http://schemas.microsoft.com/office/drawing/2014/main" id="{6B303DF0-DF0C-AA40-86E5-79E84B20BA17}"/>
              </a:ext>
            </a:extLst>
          </p:cNvPr>
          <p:cNvSpPr>
            <a:spLocks noGrp="1"/>
          </p:cNvSpPr>
          <p:nvPr>
            <p:ph type="body" sz="quarter" idx="18"/>
          </p:nvPr>
        </p:nvSpPr>
        <p:spPr>
          <a:xfrm>
            <a:off x="4376700" y="3238501"/>
            <a:ext cx="3423600" cy="2478237"/>
          </a:xfrm>
          <a:custGeom>
            <a:avLst/>
            <a:gdLst>
              <a:gd name="connsiteX0" fmla="*/ 2400 w 3426600"/>
              <a:gd name="connsiteY0" fmla="*/ 0 h 2478237"/>
              <a:gd name="connsiteX1" fmla="*/ 381000 w 3426600"/>
              <a:gd name="connsiteY1" fmla="*/ 0 h 2478237"/>
              <a:gd name="connsiteX2" fmla="*/ 3048000 w 3426600"/>
              <a:gd name="connsiteY2" fmla="*/ 0 h 2478237"/>
              <a:gd name="connsiteX3" fmla="*/ 3426600 w 3426600"/>
              <a:gd name="connsiteY3" fmla="*/ 0 h 2478237"/>
              <a:gd name="connsiteX4" fmla="*/ 3426600 w 3426600"/>
              <a:gd name="connsiteY4" fmla="*/ 2153891 h 2478237"/>
              <a:gd name="connsiteX5" fmla="*/ 3426600 w 3426600"/>
              <a:gd name="connsiteY5" fmla="*/ 2350086 h 2478237"/>
              <a:gd name="connsiteX6" fmla="*/ 3426600 w 3426600"/>
              <a:gd name="connsiteY6" fmla="*/ 2385039 h 2478237"/>
              <a:gd name="connsiteX7" fmla="*/ 3419535 w 3426600"/>
              <a:gd name="connsiteY7" fmla="*/ 2385039 h 2478237"/>
              <a:gd name="connsiteX8" fmla="*/ 3416518 w 3426600"/>
              <a:gd name="connsiteY8" fmla="*/ 2399968 h 2478237"/>
              <a:gd name="connsiteX9" fmla="*/ 3298298 w 3426600"/>
              <a:gd name="connsiteY9" fmla="*/ 2478237 h 2478237"/>
              <a:gd name="connsiteX10" fmla="*/ 2920898 w 3426600"/>
              <a:gd name="connsiteY10" fmla="*/ 2478237 h 2478237"/>
              <a:gd name="connsiteX11" fmla="*/ 505703 w 3426600"/>
              <a:gd name="connsiteY11" fmla="*/ 2478237 h 2478237"/>
              <a:gd name="connsiteX12" fmla="*/ 128303 w 3426600"/>
              <a:gd name="connsiteY12" fmla="*/ 2478237 h 2478237"/>
              <a:gd name="connsiteX13" fmla="*/ 10083 w 3426600"/>
              <a:gd name="connsiteY13" fmla="*/ 2399968 h 2478237"/>
              <a:gd name="connsiteX14" fmla="*/ 7065 w 3426600"/>
              <a:gd name="connsiteY14" fmla="*/ 2385039 h 2478237"/>
              <a:gd name="connsiteX15" fmla="*/ 2400 w 3426600"/>
              <a:gd name="connsiteY15" fmla="*/ 2385039 h 2478237"/>
              <a:gd name="connsiteX16" fmla="*/ 2400 w 3426600"/>
              <a:gd name="connsiteY16" fmla="*/ 2361960 h 2478237"/>
              <a:gd name="connsiteX17" fmla="*/ 0 w 3426600"/>
              <a:gd name="connsiteY17" fmla="*/ 2350086 h 2478237"/>
              <a:gd name="connsiteX18" fmla="*/ 0 w 3426600"/>
              <a:gd name="connsiteY18" fmla="*/ 2153891 h 2478237"/>
              <a:gd name="connsiteX19" fmla="*/ 2400 w 3426600"/>
              <a:gd name="connsiteY19" fmla="*/ 2153891 h 24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6600" h="2478237">
                <a:moveTo>
                  <a:pt x="2400" y="0"/>
                </a:moveTo>
                <a:lnTo>
                  <a:pt x="381000" y="0"/>
                </a:lnTo>
                <a:lnTo>
                  <a:pt x="3048000" y="0"/>
                </a:lnTo>
                <a:lnTo>
                  <a:pt x="3426600" y="0"/>
                </a:lnTo>
                <a:lnTo>
                  <a:pt x="3426600" y="2153891"/>
                </a:lnTo>
                <a:lnTo>
                  <a:pt x="3426600" y="2350086"/>
                </a:lnTo>
                <a:lnTo>
                  <a:pt x="3426600" y="2385039"/>
                </a:lnTo>
                <a:lnTo>
                  <a:pt x="3419535" y="2385039"/>
                </a:lnTo>
                <a:lnTo>
                  <a:pt x="3416518" y="2399968"/>
                </a:lnTo>
                <a:cubicBezTo>
                  <a:pt x="3397040" y="2445964"/>
                  <a:pt x="3351442" y="2478237"/>
                  <a:pt x="3298298" y="2478237"/>
                </a:cubicBezTo>
                <a:lnTo>
                  <a:pt x="2920898" y="2478237"/>
                </a:lnTo>
                <a:lnTo>
                  <a:pt x="505703" y="2478237"/>
                </a:lnTo>
                <a:lnTo>
                  <a:pt x="128303" y="2478237"/>
                </a:lnTo>
                <a:cubicBezTo>
                  <a:pt x="75158" y="2478237"/>
                  <a:pt x="29560" y="2445964"/>
                  <a:pt x="10083" y="2399968"/>
                </a:cubicBezTo>
                <a:lnTo>
                  <a:pt x="7065" y="2385039"/>
                </a:lnTo>
                <a:lnTo>
                  <a:pt x="2400" y="2385039"/>
                </a:lnTo>
                <a:lnTo>
                  <a:pt x="2400" y="2361960"/>
                </a:lnTo>
                <a:lnTo>
                  <a:pt x="0" y="2350086"/>
                </a:lnTo>
                <a:lnTo>
                  <a:pt x="0" y="2153891"/>
                </a:lnTo>
                <a:lnTo>
                  <a:pt x="2400" y="2153891"/>
                </a:lnTo>
                <a:close/>
              </a:path>
            </a:pathLst>
          </a:custGeom>
          <a:ln w="6350">
            <a:solidFill>
              <a:schemeClr val="bg1">
                <a:lumMod val="85000"/>
              </a:schemeClr>
            </a:solidFill>
          </a:ln>
        </p:spPr>
        <p:txBody>
          <a:bodyPr vert="horz" wrap="square" lIns="144000" tIns="144000" rIns="91440" bIns="45720" rtlCol="0">
            <a:noAutofit/>
          </a:bodyPr>
          <a:lstStyle>
            <a:lvl1pPr>
              <a:spcAft>
                <a:spcPts val="1200"/>
              </a:spcAft>
              <a:defRPr lang="en-US" sz="1800" b="1" dirty="0" smtClean="0"/>
            </a:lvl1pPr>
            <a:lvl2pPr marL="171450" indent="-171450">
              <a:buFont typeface="Wingdings" pitchFamily="2" charset="2"/>
              <a:buChar char="§"/>
              <a:defRPr/>
            </a:lvl2pPr>
          </a:lstStyle>
          <a:p>
            <a:pPr lvl="0">
              <a:buFont typeface="Wingdings" pitchFamily="2" charset="2"/>
            </a:pPr>
            <a:endParaRPr lang="en-US" dirty="0"/>
          </a:p>
          <a:p>
            <a:pPr lvl="1">
              <a:buFont typeface="Wingdings" pitchFamily="2" charset="2"/>
            </a:pPr>
            <a:endParaRPr lang="en-US"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0" name="Picture Placeholder 59">
            <a:extLst>
              <a:ext uri="{FF2B5EF4-FFF2-40B4-BE49-F238E27FC236}">
                <a16:creationId xmlns:a16="http://schemas.microsoft.com/office/drawing/2014/main" id="{62F41B94-FAE9-0A43-95AB-79699E3FDC4E}"/>
              </a:ext>
            </a:extLst>
          </p:cNvPr>
          <p:cNvSpPr>
            <a:spLocks noGrp="1"/>
          </p:cNvSpPr>
          <p:nvPr userDrawn="1">
            <p:ph type="pic" sz="quarter" idx="22"/>
          </p:nvPr>
        </p:nvSpPr>
        <p:spPr>
          <a:xfrm>
            <a:off x="4381500" y="1520826"/>
            <a:ext cx="3426600" cy="1720850"/>
          </a:xfrm>
          <a:custGeom>
            <a:avLst/>
            <a:gdLst>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324346 h 1717675"/>
              <a:gd name="connsiteX7" fmla="*/ 3421800 w 3426600"/>
              <a:gd name="connsiteY7" fmla="*/ 445900 h 1717675"/>
              <a:gd name="connsiteX8" fmla="*/ 3421800 w 3426600"/>
              <a:gd name="connsiteY8" fmla="*/ 1336675 h 1717675"/>
              <a:gd name="connsiteX9" fmla="*/ 3421800 w 3426600"/>
              <a:gd name="connsiteY9" fmla="*/ 1717675 h 1717675"/>
              <a:gd name="connsiteX10" fmla="*/ 3043200 w 3426600"/>
              <a:gd name="connsiteY10" fmla="*/ 1717675 h 1717675"/>
              <a:gd name="connsiteX11" fmla="*/ 378600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324346 h 1717675"/>
              <a:gd name="connsiteX7" fmla="*/ 3421800 w 3426600"/>
              <a:gd name="connsiteY7" fmla="*/ 1336675 h 1717675"/>
              <a:gd name="connsiteX8" fmla="*/ 3421800 w 3426600"/>
              <a:gd name="connsiteY8" fmla="*/ 1717675 h 1717675"/>
              <a:gd name="connsiteX9" fmla="*/ 3043200 w 3426600"/>
              <a:gd name="connsiteY9" fmla="*/ 1717675 h 1717675"/>
              <a:gd name="connsiteX10" fmla="*/ 378600 w 3426600"/>
              <a:gd name="connsiteY10" fmla="*/ 1717675 h 1717675"/>
              <a:gd name="connsiteX11" fmla="*/ 0 w 3426600"/>
              <a:gd name="connsiteY11" fmla="*/ 1717675 h 1717675"/>
              <a:gd name="connsiteX12" fmla="*/ 0 w 3426600"/>
              <a:gd name="connsiteY12" fmla="*/ 1336675 h 1717675"/>
              <a:gd name="connsiteX13" fmla="*/ 0 w 3426600"/>
              <a:gd name="connsiteY13" fmla="*/ 469675 h 1717675"/>
              <a:gd name="connsiteX14" fmla="*/ 0 w 3426600"/>
              <a:gd name="connsiteY14" fmla="*/ 324346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1336675 h 1717675"/>
              <a:gd name="connsiteX7" fmla="*/ 3421800 w 3426600"/>
              <a:gd name="connsiteY7" fmla="*/ 1717675 h 1717675"/>
              <a:gd name="connsiteX8" fmla="*/ 3043200 w 3426600"/>
              <a:gd name="connsiteY8" fmla="*/ 1717675 h 1717675"/>
              <a:gd name="connsiteX9" fmla="*/ 378600 w 3426600"/>
              <a:gd name="connsiteY9" fmla="*/ 1717675 h 1717675"/>
              <a:gd name="connsiteX10" fmla="*/ 0 w 3426600"/>
              <a:gd name="connsiteY10" fmla="*/ 1717675 h 1717675"/>
              <a:gd name="connsiteX11" fmla="*/ 0 w 3426600"/>
              <a:gd name="connsiteY11" fmla="*/ 1336675 h 1717675"/>
              <a:gd name="connsiteX12" fmla="*/ 0 w 3426600"/>
              <a:gd name="connsiteY12" fmla="*/ 469675 h 1717675"/>
              <a:gd name="connsiteX13" fmla="*/ 0 w 3426600"/>
              <a:gd name="connsiteY13" fmla="*/ 324346 h 1717675"/>
              <a:gd name="connsiteX14" fmla="*/ 0 w 3426600"/>
              <a:gd name="connsiteY14" fmla="*/ 193674 h 1717675"/>
              <a:gd name="connsiteX15" fmla="*/ 0 w 3426600"/>
              <a:gd name="connsiteY15" fmla="*/ 128151 h 1717675"/>
              <a:gd name="connsiteX16" fmla="*/ 128303 w 3426600"/>
              <a:gd name="connsiteY16"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800 w 3426600"/>
              <a:gd name="connsiteY5" fmla="*/ 1336675 h 1717675"/>
              <a:gd name="connsiteX6" fmla="*/ 3421800 w 3426600"/>
              <a:gd name="connsiteY6" fmla="*/ 1717675 h 1717675"/>
              <a:gd name="connsiteX7" fmla="*/ 3043200 w 3426600"/>
              <a:gd name="connsiteY7" fmla="*/ 1717675 h 1717675"/>
              <a:gd name="connsiteX8" fmla="*/ 378600 w 3426600"/>
              <a:gd name="connsiteY8" fmla="*/ 1717675 h 1717675"/>
              <a:gd name="connsiteX9" fmla="*/ 0 w 3426600"/>
              <a:gd name="connsiteY9" fmla="*/ 1717675 h 1717675"/>
              <a:gd name="connsiteX10" fmla="*/ 0 w 3426600"/>
              <a:gd name="connsiteY10" fmla="*/ 1336675 h 1717675"/>
              <a:gd name="connsiteX11" fmla="*/ 0 w 3426600"/>
              <a:gd name="connsiteY11" fmla="*/ 469675 h 1717675"/>
              <a:gd name="connsiteX12" fmla="*/ 0 w 3426600"/>
              <a:gd name="connsiteY12" fmla="*/ 324346 h 1717675"/>
              <a:gd name="connsiteX13" fmla="*/ 0 w 3426600"/>
              <a:gd name="connsiteY13" fmla="*/ 193674 h 1717675"/>
              <a:gd name="connsiteX14" fmla="*/ 0 w 3426600"/>
              <a:gd name="connsiteY14" fmla="*/ 128151 h 1717675"/>
              <a:gd name="connsiteX15" fmla="*/ 128303 w 3426600"/>
              <a:gd name="connsiteY15"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800 w 3426600"/>
              <a:gd name="connsiteY5" fmla="*/ 1717675 h 1717675"/>
              <a:gd name="connsiteX6" fmla="*/ 3043200 w 3426600"/>
              <a:gd name="connsiteY6" fmla="*/ 1717675 h 1717675"/>
              <a:gd name="connsiteX7" fmla="*/ 378600 w 3426600"/>
              <a:gd name="connsiteY7" fmla="*/ 1717675 h 1717675"/>
              <a:gd name="connsiteX8" fmla="*/ 0 w 3426600"/>
              <a:gd name="connsiteY8" fmla="*/ 1717675 h 1717675"/>
              <a:gd name="connsiteX9" fmla="*/ 0 w 3426600"/>
              <a:gd name="connsiteY9" fmla="*/ 1336675 h 1717675"/>
              <a:gd name="connsiteX10" fmla="*/ 0 w 3426600"/>
              <a:gd name="connsiteY10" fmla="*/ 469675 h 1717675"/>
              <a:gd name="connsiteX11" fmla="*/ 0 w 3426600"/>
              <a:gd name="connsiteY11" fmla="*/ 324346 h 1717675"/>
              <a:gd name="connsiteX12" fmla="*/ 0 w 3426600"/>
              <a:gd name="connsiteY12" fmla="*/ 193674 h 1717675"/>
              <a:gd name="connsiteX13" fmla="*/ 0 w 3426600"/>
              <a:gd name="connsiteY13" fmla="*/ 128151 h 1717675"/>
              <a:gd name="connsiteX14" fmla="*/ 128303 w 3426600"/>
              <a:gd name="connsiteY14" fmla="*/ 0 h 1717675"/>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3043200 w 3426600"/>
              <a:gd name="connsiteY6" fmla="*/ 1717675 h 1720850"/>
              <a:gd name="connsiteX7" fmla="*/ 378600 w 3426600"/>
              <a:gd name="connsiteY7" fmla="*/ 1717675 h 1720850"/>
              <a:gd name="connsiteX8" fmla="*/ 0 w 3426600"/>
              <a:gd name="connsiteY8" fmla="*/ 1717675 h 1720850"/>
              <a:gd name="connsiteX9" fmla="*/ 0 w 3426600"/>
              <a:gd name="connsiteY9" fmla="*/ 1336675 h 1720850"/>
              <a:gd name="connsiteX10" fmla="*/ 0 w 3426600"/>
              <a:gd name="connsiteY10" fmla="*/ 469675 h 1720850"/>
              <a:gd name="connsiteX11" fmla="*/ 0 w 3426600"/>
              <a:gd name="connsiteY11" fmla="*/ 324346 h 1720850"/>
              <a:gd name="connsiteX12" fmla="*/ 0 w 3426600"/>
              <a:gd name="connsiteY12" fmla="*/ 193674 h 1720850"/>
              <a:gd name="connsiteX13" fmla="*/ 0 w 3426600"/>
              <a:gd name="connsiteY13" fmla="*/ 128151 h 1720850"/>
              <a:gd name="connsiteX14" fmla="*/ 128303 w 3426600"/>
              <a:gd name="connsiteY14"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378600 w 3426600"/>
              <a:gd name="connsiteY6" fmla="*/ 1717675 h 1720850"/>
              <a:gd name="connsiteX7" fmla="*/ 0 w 3426600"/>
              <a:gd name="connsiteY7" fmla="*/ 1717675 h 1720850"/>
              <a:gd name="connsiteX8" fmla="*/ 0 w 3426600"/>
              <a:gd name="connsiteY8" fmla="*/ 1336675 h 1720850"/>
              <a:gd name="connsiteX9" fmla="*/ 0 w 3426600"/>
              <a:gd name="connsiteY9" fmla="*/ 469675 h 1720850"/>
              <a:gd name="connsiteX10" fmla="*/ 0 w 3426600"/>
              <a:gd name="connsiteY10" fmla="*/ 324346 h 1720850"/>
              <a:gd name="connsiteX11" fmla="*/ 0 w 3426600"/>
              <a:gd name="connsiteY11" fmla="*/ 193674 h 1720850"/>
              <a:gd name="connsiteX12" fmla="*/ 0 w 3426600"/>
              <a:gd name="connsiteY12" fmla="*/ 128151 h 1720850"/>
              <a:gd name="connsiteX13" fmla="*/ 128303 w 3426600"/>
              <a:gd name="connsiteY13"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336675 h 1720850"/>
              <a:gd name="connsiteX8" fmla="*/ 0 w 3426600"/>
              <a:gd name="connsiteY8" fmla="*/ 469675 h 1720850"/>
              <a:gd name="connsiteX9" fmla="*/ 0 w 3426600"/>
              <a:gd name="connsiteY9" fmla="*/ 324346 h 1720850"/>
              <a:gd name="connsiteX10" fmla="*/ 0 w 3426600"/>
              <a:gd name="connsiteY10" fmla="*/ 193674 h 1720850"/>
              <a:gd name="connsiteX11" fmla="*/ 0 w 3426600"/>
              <a:gd name="connsiteY11" fmla="*/ 128151 h 1720850"/>
              <a:gd name="connsiteX12" fmla="*/ 128303 w 3426600"/>
              <a:gd name="connsiteY12"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469675 h 1720850"/>
              <a:gd name="connsiteX8" fmla="*/ 0 w 3426600"/>
              <a:gd name="connsiteY8" fmla="*/ 324346 h 1720850"/>
              <a:gd name="connsiteX9" fmla="*/ 0 w 3426600"/>
              <a:gd name="connsiteY9" fmla="*/ 193674 h 1720850"/>
              <a:gd name="connsiteX10" fmla="*/ 0 w 3426600"/>
              <a:gd name="connsiteY10" fmla="*/ 128151 h 1720850"/>
              <a:gd name="connsiteX11" fmla="*/ 128303 w 3426600"/>
              <a:gd name="connsiteY11"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324346 h 1720850"/>
              <a:gd name="connsiteX8" fmla="*/ 0 w 3426600"/>
              <a:gd name="connsiteY8" fmla="*/ 193674 h 1720850"/>
              <a:gd name="connsiteX9" fmla="*/ 0 w 3426600"/>
              <a:gd name="connsiteY9" fmla="*/ 128151 h 1720850"/>
              <a:gd name="connsiteX10" fmla="*/ 128303 w 3426600"/>
              <a:gd name="connsiteY10"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93674 h 1720850"/>
              <a:gd name="connsiteX8" fmla="*/ 0 w 3426600"/>
              <a:gd name="connsiteY8" fmla="*/ 128151 h 1720850"/>
              <a:gd name="connsiteX9" fmla="*/ 128303 w 3426600"/>
              <a:gd name="connsiteY9"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28151 h 1720850"/>
              <a:gd name="connsiteX8" fmla="*/ 128303 w 3426600"/>
              <a:gd name="connsiteY8" fmla="*/ 0 h 172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20850">
                <a:moveTo>
                  <a:pt x="128303" y="0"/>
                </a:moveTo>
                <a:lnTo>
                  <a:pt x="505703" y="0"/>
                </a:lnTo>
                <a:lnTo>
                  <a:pt x="2920898" y="0"/>
                </a:lnTo>
                <a:lnTo>
                  <a:pt x="3298298" y="0"/>
                </a:lnTo>
                <a:cubicBezTo>
                  <a:pt x="3369157" y="0"/>
                  <a:pt x="3426600" y="57375"/>
                  <a:pt x="3426600" y="128151"/>
                </a:cubicBezTo>
                <a:lnTo>
                  <a:pt x="3421800" y="1720850"/>
                </a:lnTo>
                <a:lnTo>
                  <a:pt x="0" y="1717675"/>
                </a:lnTo>
                <a:lnTo>
                  <a:pt x="0" y="128151"/>
                </a:lnTo>
                <a:cubicBezTo>
                  <a:pt x="0" y="57375"/>
                  <a:pt x="57443" y="0"/>
                  <a:pt x="128303" y="0"/>
                </a:cubicBezTo>
                <a:close/>
              </a:path>
            </a:pathLst>
          </a:custGeom>
          <a:solidFill>
            <a:srgbClr val="181C2B"/>
          </a:solidFill>
        </p:spPr>
        <p:txBody>
          <a:bodyPr wrap="square">
            <a:noAutofit/>
          </a:bodyPr>
          <a:lstStyle>
            <a:lvl1pPr>
              <a:defRPr>
                <a:noFill/>
              </a:defRPr>
            </a:lvl1pPr>
          </a:lstStyle>
          <a:p>
            <a:endParaRPr lang="x-none" dirty="0"/>
          </a:p>
        </p:txBody>
      </p:sp>
      <p:sp>
        <p:nvSpPr>
          <p:cNvPr id="64" name="Picture Placeholder 63">
            <a:extLst>
              <a:ext uri="{FF2B5EF4-FFF2-40B4-BE49-F238E27FC236}">
                <a16:creationId xmlns:a16="http://schemas.microsoft.com/office/drawing/2014/main" id="{8325A1C5-FF58-4345-91B3-ABC593262141}"/>
              </a:ext>
            </a:extLst>
          </p:cNvPr>
          <p:cNvSpPr>
            <a:spLocks noGrp="1"/>
          </p:cNvSpPr>
          <p:nvPr userDrawn="1">
            <p:ph type="pic" sz="quarter" idx="23"/>
          </p:nvPr>
        </p:nvSpPr>
        <p:spPr>
          <a:xfrm>
            <a:off x="8008202" y="1520825"/>
            <a:ext cx="3426600" cy="1717675"/>
          </a:xfrm>
          <a:custGeom>
            <a:avLst/>
            <a:gdLst>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128151 h 1717675"/>
              <a:gd name="connsiteX16" fmla="*/ 128303 w 3426600"/>
              <a:gd name="connsiteY16"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128151 h 1717675"/>
              <a:gd name="connsiteX15" fmla="*/ 128303 w 3426600"/>
              <a:gd name="connsiteY15"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28151 h 1717675"/>
              <a:gd name="connsiteX14" fmla="*/ 128303 w 3426600"/>
              <a:gd name="connsiteY14"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0 w 3426600"/>
              <a:gd name="connsiteY11" fmla="*/ 1717675 h 1717675"/>
              <a:gd name="connsiteX12" fmla="*/ 0 w 3426600"/>
              <a:gd name="connsiteY12" fmla="*/ 128151 h 1717675"/>
              <a:gd name="connsiteX13" fmla="*/ 128303 w 3426600"/>
              <a:gd name="connsiteY13"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0 w 3426600"/>
              <a:gd name="connsiteY10" fmla="*/ 1717675 h 1717675"/>
              <a:gd name="connsiteX11" fmla="*/ 0 w 3426600"/>
              <a:gd name="connsiteY11" fmla="*/ 128151 h 1717675"/>
              <a:gd name="connsiteX12" fmla="*/ 128303 w 3426600"/>
              <a:gd name="connsiteY12"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717675 h 1717675"/>
              <a:gd name="connsiteX9" fmla="*/ 0 w 3426600"/>
              <a:gd name="connsiteY9" fmla="*/ 1717675 h 1717675"/>
              <a:gd name="connsiteX10" fmla="*/ 0 w 3426600"/>
              <a:gd name="connsiteY10" fmla="*/ 128151 h 1717675"/>
              <a:gd name="connsiteX11" fmla="*/ 128303 w 3426600"/>
              <a:gd name="connsiteY11"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1717675 h 1717675"/>
              <a:gd name="connsiteX8" fmla="*/ 0 w 3426600"/>
              <a:gd name="connsiteY8" fmla="*/ 1717675 h 1717675"/>
              <a:gd name="connsiteX9" fmla="*/ 0 w 3426600"/>
              <a:gd name="connsiteY9" fmla="*/ 128151 h 1717675"/>
              <a:gd name="connsiteX10" fmla="*/ 128303 w 3426600"/>
              <a:gd name="connsiteY10"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1717675 h 1717675"/>
              <a:gd name="connsiteX7" fmla="*/ 0 w 3426600"/>
              <a:gd name="connsiteY7" fmla="*/ 1717675 h 1717675"/>
              <a:gd name="connsiteX8" fmla="*/ 0 w 3426600"/>
              <a:gd name="connsiteY8" fmla="*/ 128151 h 1717675"/>
              <a:gd name="connsiteX9" fmla="*/ 128303 w 3426600"/>
              <a:gd name="connsiteY9"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798 w 3426600"/>
              <a:gd name="connsiteY5" fmla="*/ 1717675 h 1717675"/>
              <a:gd name="connsiteX6" fmla="*/ 0 w 3426600"/>
              <a:gd name="connsiteY6" fmla="*/ 1717675 h 1717675"/>
              <a:gd name="connsiteX7" fmla="*/ 0 w 3426600"/>
              <a:gd name="connsiteY7" fmla="*/ 128151 h 1717675"/>
              <a:gd name="connsiteX8" fmla="*/ 128303 w 3426600"/>
              <a:gd name="connsiteY8" fmla="*/ 0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17675">
                <a:moveTo>
                  <a:pt x="128303" y="0"/>
                </a:moveTo>
                <a:lnTo>
                  <a:pt x="505702" y="0"/>
                </a:lnTo>
                <a:lnTo>
                  <a:pt x="2920898" y="0"/>
                </a:lnTo>
                <a:lnTo>
                  <a:pt x="3298298" y="0"/>
                </a:lnTo>
                <a:cubicBezTo>
                  <a:pt x="3369157" y="0"/>
                  <a:pt x="3426600" y="57375"/>
                  <a:pt x="3426600" y="128151"/>
                </a:cubicBezTo>
                <a:cubicBezTo>
                  <a:pt x="3424999" y="657992"/>
                  <a:pt x="3423399" y="1187834"/>
                  <a:pt x="3421798" y="1717675"/>
                </a:cubicBezTo>
                <a:lnTo>
                  <a:pt x="0" y="1717675"/>
                </a:lnTo>
                <a:lnTo>
                  <a:pt x="0" y="128151"/>
                </a:lnTo>
                <a:cubicBezTo>
                  <a:pt x="0" y="57375"/>
                  <a:pt x="57443" y="0"/>
                  <a:pt x="128303" y="0"/>
                </a:cubicBezTo>
                <a:close/>
              </a:path>
            </a:pathLst>
          </a:custGeom>
          <a:solidFill>
            <a:srgbClr val="181C2B"/>
          </a:solidFill>
        </p:spPr>
        <p:txBody>
          <a:bodyPr wrap="square">
            <a:noAutofit/>
          </a:bodyPr>
          <a:lstStyle>
            <a:lvl1pPr>
              <a:defRPr>
                <a:noFill/>
              </a:defRPr>
            </a:lvl1pPr>
          </a:lstStyle>
          <a:p>
            <a:endParaRPr lang="x-none" dirty="0"/>
          </a:p>
        </p:txBody>
      </p:sp>
      <p:sp>
        <p:nvSpPr>
          <p:cNvPr id="31" name="Text Placeholder 30">
            <a:extLst>
              <a:ext uri="{FF2B5EF4-FFF2-40B4-BE49-F238E27FC236}">
                <a16:creationId xmlns:a16="http://schemas.microsoft.com/office/drawing/2014/main" id="{5E39DC50-FD95-284B-B7AD-2E8D2852CF78}"/>
              </a:ext>
            </a:extLst>
          </p:cNvPr>
          <p:cNvSpPr>
            <a:spLocks noGrp="1"/>
          </p:cNvSpPr>
          <p:nvPr userDrawn="1">
            <p:ph type="body" sz="quarter" idx="25"/>
          </p:nvPr>
        </p:nvSpPr>
        <p:spPr>
          <a:xfrm>
            <a:off x="762000" y="3238500"/>
            <a:ext cx="3423600" cy="2476800"/>
          </a:xfrm>
          <a:custGeom>
            <a:avLst/>
            <a:gdLst>
              <a:gd name="connsiteX0" fmla="*/ 0 w 3426600"/>
              <a:gd name="connsiteY0" fmla="*/ 0 h 2478238"/>
              <a:gd name="connsiteX1" fmla="*/ 381000 w 3426600"/>
              <a:gd name="connsiteY1" fmla="*/ 0 h 2478238"/>
              <a:gd name="connsiteX2" fmla="*/ 3045600 w 3426600"/>
              <a:gd name="connsiteY2" fmla="*/ 0 h 2478238"/>
              <a:gd name="connsiteX3" fmla="*/ 3426600 w 3426600"/>
              <a:gd name="connsiteY3" fmla="*/ 0 h 2478238"/>
              <a:gd name="connsiteX4" fmla="*/ 3426600 w 3426600"/>
              <a:gd name="connsiteY4" fmla="*/ 2153892 h 2478238"/>
              <a:gd name="connsiteX5" fmla="*/ 3426600 w 3426600"/>
              <a:gd name="connsiteY5" fmla="*/ 2286150 h 2478238"/>
              <a:gd name="connsiteX6" fmla="*/ 3426600 w 3426600"/>
              <a:gd name="connsiteY6" fmla="*/ 2350087 h 2478238"/>
              <a:gd name="connsiteX7" fmla="*/ 3298298 w 3426600"/>
              <a:gd name="connsiteY7" fmla="*/ 2478238 h 2478238"/>
              <a:gd name="connsiteX8" fmla="*/ 2920898 w 3426600"/>
              <a:gd name="connsiteY8" fmla="*/ 2478238 h 2478238"/>
              <a:gd name="connsiteX9" fmla="*/ 505703 w 3426600"/>
              <a:gd name="connsiteY9" fmla="*/ 2478238 h 2478238"/>
              <a:gd name="connsiteX10" fmla="*/ 128303 w 3426600"/>
              <a:gd name="connsiteY10" fmla="*/ 2478238 h 2478238"/>
              <a:gd name="connsiteX11" fmla="*/ 0 w 3426600"/>
              <a:gd name="connsiteY11" fmla="*/ 2350087 h 2478238"/>
              <a:gd name="connsiteX12" fmla="*/ 0 w 3426600"/>
              <a:gd name="connsiteY12" fmla="*/ 2286150 h 2478238"/>
              <a:gd name="connsiteX13" fmla="*/ 0 w 3426600"/>
              <a:gd name="connsiteY13" fmla="*/ 2153892 h 247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600" h="2478238">
                <a:moveTo>
                  <a:pt x="0" y="0"/>
                </a:moveTo>
                <a:lnTo>
                  <a:pt x="381000" y="0"/>
                </a:lnTo>
                <a:lnTo>
                  <a:pt x="3045600" y="0"/>
                </a:lnTo>
                <a:lnTo>
                  <a:pt x="3426600" y="0"/>
                </a:lnTo>
                <a:lnTo>
                  <a:pt x="3426600" y="2153892"/>
                </a:lnTo>
                <a:lnTo>
                  <a:pt x="3426600" y="2286150"/>
                </a:lnTo>
                <a:lnTo>
                  <a:pt x="3426600" y="2350087"/>
                </a:lnTo>
                <a:cubicBezTo>
                  <a:pt x="3426600" y="2420863"/>
                  <a:pt x="3369157" y="2478238"/>
                  <a:pt x="3298298" y="2478238"/>
                </a:cubicBezTo>
                <a:lnTo>
                  <a:pt x="2920898" y="2478238"/>
                </a:lnTo>
                <a:lnTo>
                  <a:pt x="505703" y="2478238"/>
                </a:lnTo>
                <a:lnTo>
                  <a:pt x="128303" y="2478238"/>
                </a:lnTo>
                <a:cubicBezTo>
                  <a:pt x="57443" y="2478238"/>
                  <a:pt x="0" y="2420863"/>
                  <a:pt x="0" y="2350087"/>
                </a:cubicBezTo>
                <a:lnTo>
                  <a:pt x="0" y="2286150"/>
                </a:lnTo>
                <a:lnTo>
                  <a:pt x="0" y="2153892"/>
                </a:lnTo>
                <a:close/>
              </a:path>
            </a:pathLst>
          </a:custGeom>
          <a:ln w="6350">
            <a:solidFill>
              <a:schemeClr val="bg1">
                <a:lumMod val="85000"/>
              </a:schemeClr>
            </a:solidFill>
          </a:ln>
        </p:spPr>
        <p:txBody>
          <a:bodyPr wrap="square" lIns="144000" tIns="144000">
            <a:noAutofit/>
          </a:bodyPr>
          <a:lstStyle>
            <a:lvl1pPr marL="0" indent="0">
              <a:spcAft>
                <a:spcPts val="1200"/>
              </a:spcAft>
              <a:buFont typeface="Wingdings" pitchFamily="2" charset="2"/>
              <a:buNone/>
              <a:defRPr sz="1800" b="1"/>
            </a:lvl1pPr>
            <a:lvl2pPr marL="172800" indent="-172800">
              <a:buFont typeface="Wingdings" pitchFamily="2" charset="2"/>
              <a:buChar char="§"/>
              <a:defRPr sz="1400"/>
            </a:lvl2pPr>
          </a:lstStyle>
          <a:p>
            <a:pPr lvl="0"/>
            <a:endParaRPr lang="en-US" dirty="0"/>
          </a:p>
          <a:p>
            <a:pPr lvl="1"/>
            <a:endParaRPr lang="en-US" dirty="0"/>
          </a:p>
        </p:txBody>
      </p:sp>
      <p:sp>
        <p:nvSpPr>
          <p:cNvPr id="43" name="Text Placeholder 42">
            <a:extLst>
              <a:ext uri="{FF2B5EF4-FFF2-40B4-BE49-F238E27FC236}">
                <a16:creationId xmlns:a16="http://schemas.microsoft.com/office/drawing/2014/main" id="{1AA987D4-CF9F-D947-B4FF-75698432C64E}"/>
              </a:ext>
            </a:extLst>
          </p:cNvPr>
          <p:cNvSpPr>
            <a:spLocks noGrp="1"/>
          </p:cNvSpPr>
          <p:nvPr userDrawn="1">
            <p:ph type="body" sz="quarter" idx="26"/>
          </p:nvPr>
        </p:nvSpPr>
        <p:spPr>
          <a:xfrm>
            <a:off x="8003400" y="3238501"/>
            <a:ext cx="3420000" cy="2478237"/>
          </a:xfrm>
          <a:custGeom>
            <a:avLst/>
            <a:gdLst>
              <a:gd name="connsiteX0" fmla="*/ 2402 w 3426600"/>
              <a:gd name="connsiteY0" fmla="*/ 0 h 2478237"/>
              <a:gd name="connsiteX1" fmla="*/ 381000 w 3426600"/>
              <a:gd name="connsiteY1" fmla="*/ 0 h 2478237"/>
              <a:gd name="connsiteX2" fmla="*/ 3048002 w 3426600"/>
              <a:gd name="connsiteY2" fmla="*/ 0 h 2478237"/>
              <a:gd name="connsiteX3" fmla="*/ 3426600 w 3426600"/>
              <a:gd name="connsiteY3" fmla="*/ 0 h 2478237"/>
              <a:gd name="connsiteX4" fmla="*/ 3426600 w 3426600"/>
              <a:gd name="connsiteY4" fmla="*/ 2153891 h 2478237"/>
              <a:gd name="connsiteX5" fmla="*/ 3426600 w 3426600"/>
              <a:gd name="connsiteY5" fmla="*/ 2350086 h 2478237"/>
              <a:gd name="connsiteX6" fmla="*/ 3426600 w 3426600"/>
              <a:gd name="connsiteY6" fmla="*/ 2385039 h 2478237"/>
              <a:gd name="connsiteX7" fmla="*/ 3419535 w 3426600"/>
              <a:gd name="connsiteY7" fmla="*/ 2385039 h 2478237"/>
              <a:gd name="connsiteX8" fmla="*/ 3416517 w 3426600"/>
              <a:gd name="connsiteY8" fmla="*/ 2399968 h 2478237"/>
              <a:gd name="connsiteX9" fmla="*/ 3298298 w 3426600"/>
              <a:gd name="connsiteY9" fmla="*/ 2478237 h 2478237"/>
              <a:gd name="connsiteX10" fmla="*/ 2920898 w 3426600"/>
              <a:gd name="connsiteY10" fmla="*/ 2478237 h 2478237"/>
              <a:gd name="connsiteX11" fmla="*/ 505702 w 3426600"/>
              <a:gd name="connsiteY11" fmla="*/ 2478237 h 2478237"/>
              <a:gd name="connsiteX12" fmla="*/ 128303 w 3426600"/>
              <a:gd name="connsiteY12" fmla="*/ 2478237 h 2478237"/>
              <a:gd name="connsiteX13" fmla="*/ 10083 w 3426600"/>
              <a:gd name="connsiteY13" fmla="*/ 2399968 h 2478237"/>
              <a:gd name="connsiteX14" fmla="*/ 7065 w 3426600"/>
              <a:gd name="connsiteY14" fmla="*/ 2385039 h 2478237"/>
              <a:gd name="connsiteX15" fmla="*/ 2402 w 3426600"/>
              <a:gd name="connsiteY15" fmla="*/ 2385039 h 2478237"/>
              <a:gd name="connsiteX16" fmla="*/ 2402 w 3426600"/>
              <a:gd name="connsiteY16" fmla="*/ 2361970 h 2478237"/>
              <a:gd name="connsiteX17" fmla="*/ 0 w 3426600"/>
              <a:gd name="connsiteY17" fmla="*/ 2350086 h 2478237"/>
              <a:gd name="connsiteX18" fmla="*/ 0 w 3426600"/>
              <a:gd name="connsiteY18" fmla="*/ 2153891 h 2478237"/>
              <a:gd name="connsiteX19" fmla="*/ 2402 w 3426600"/>
              <a:gd name="connsiteY19" fmla="*/ 2153891 h 24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6600" h="2478237">
                <a:moveTo>
                  <a:pt x="2402" y="0"/>
                </a:moveTo>
                <a:lnTo>
                  <a:pt x="381000" y="0"/>
                </a:lnTo>
                <a:lnTo>
                  <a:pt x="3048002" y="0"/>
                </a:lnTo>
                <a:lnTo>
                  <a:pt x="3426600" y="0"/>
                </a:lnTo>
                <a:lnTo>
                  <a:pt x="3426600" y="2153891"/>
                </a:lnTo>
                <a:lnTo>
                  <a:pt x="3426600" y="2350086"/>
                </a:lnTo>
                <a:lnTo>
                  <a:pt x="3426600" y="2385039"/>
                </a:lnTo>
                <a:lnTo>
                  <a:pt x="3419535" y="2385039"/>
                </a:lnTo>
                <a:lnTo>
                  <a:pt x="3416517" y="2399968"/>
                </a:lnTo>
                <a:cubicBezTo>
                  <a:pt x="3397040" y="2445964"/>
                  <a:pt x="3351442" y="2478237"/>
                  <a:pt x="3298298" y="2478237"/>
                </a:cubicBezTo>
                <a:lnTo>
                  <a:pt x="2920898" y="2478237"/>
                </a:lnTo>
                <a:lnTo>
                  <a:pt x="505702" y="2478237"/>
                </a:lnTo>
                <a:lnTo>
                  <a:pt x="128303" y="2478237"/>
                </a:lnTo>
                <a:cubicBezTo>
                  <a:pt x="75158" y="2478237"/>
                  <a:pt x="29560" y="2445964"/>
                  <a:pt x="10083" y="2399968"/>
                </a:cubicBezTo>
                <a:lnTo>
                  <a:pt x="7065" y="2385039"/>
                </a:lnTo>
                <a:lnTo>
                  <a:pt x="2402" y="2385039"/>
                </a:lnTo>
                <a:lnTo>
                  <a:pt x="2402" y="2361970"/>
                </a:lnTo>
                <a:lnTo>
                  <a:pt x="0" y="2350086"/>
                </a:lnTo>
                <a:lnTo>
                  <a:pt x="0" y="2153891"/>
                </a:lnTo>
                <a:lnTo>
                  <a:pt x="2402" y="2153891"/>
                </a:lnTo>
                <a:close/>
              </a:path>
            </a:pathLst>
          </a:custGeom>
          <a:ln w="6350">
            <a:solidFill>
              <a:schemeClr val="bg1">
                <a:lumMod val="85000"/>
              </a:schemeClr>
            </a:solidFill>
          </a:ln>
        </p:spPr>
        <p:txBody>
          <a:bodyPr vert="horz" wrap="square" lIns="144000" tIns="144000" rIns="91440" bIns="45720" rtlCol="0">
            <a:noAutofit/>
          </a:bodyPr>
          <a:lstStyle>
            <a:lvl1pPr>
              <a:spcAft>
                <a:spcPts val="1200"/>
              </a:spcAft>
              <a:defRPr lang="en-US" sz="1800" b="1" dirty="0" smtClean="0"/>
            </a:lvl1pPr>
            <a:lvl2pPr marL="171450" indent="-171450">
              <a:buFont typeface="Wingdings" pitchFamily="2" charset="2"/>
              <a:buChar char="§"/>
              <a:defRPr/>
            </a:lvl2pPr>
          </a:lstStyle>
          <a:p>
            <a:pPr lvl="0">
              <a:buFont typeface="Wingdings" pitchFamily="2" charset="2"/>
            </a:pPr>
            <a:endParaRPr lang="en-US" dirty="0"/>
          </a:p>
          <a:p>
            <a:pPr lvl="1">
              <a:buFont typeface="Wingdings" pitchFamily="2" charset="2"/>
            </a:pPr>
            <a:endParaRPr lang="en-US" dirty="0"/>
          </a:p>
        </p:txBody>
      </p:sp>
      <p:pic>
        <p:nvPicPr>
          <p:cNvPr id="17" name="Рисунок 1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87494198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карточки story icon">
    <p:bg>
      <p:bgPr>
        <a:solidFill>
          <a:schemeClr val="bg1">
            <a:lumMod val="95000"/>
          </a:schemeClr>
        </a:solidFill>
        <a:effectLst/>
      </p:bgPr>
    </p:bg>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B7F49C45-794F-0040-AA43-B891C75022A7}"/>
              </a:ext>
            </a:extLst>
          </p:cNvPr>
          <p:cNvSpPr>
            <a:spLocks noGrp="1"/>
          </p:cNvSpPr>
          <p:nvPr>
            <p:ph type="pic" sz="quarter" idx="16"/>
          </p:nvPr>
        </p:nvSpPr>
        <p:spPr>
          <a:xfrm>
            <a:off x="759599" y="1520825"/>
            <a:ext cx="3427200" cy="1717675"/>
          </a:xfrm>
          <a:custGeom>
            <a:avLst/>
            <a:gdLst>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324346 h 1717675"/>
              <a:gd name="connsiteX7" fmla="*/ 3424200 w 3426600"/>
              <a:gd name="connsiteY7" fmla="*/ 445900 h 1717675"/>
              <a:gd name="connsiteX8" fmla="*/ 3424200 w 3426600"/>
              <a:gd name="connsiteY8" fmla="*/ 1336675 h 1717675"/>
              <a:gd name="connsiteX9" fmla="*/ 3424200 w 3426600"/>
              <a:gd name="connsiteY9" fmla="*/ 1717675 h 1717675"/>
              <a:gd name="connsiteX10" fmla="*/ 3043200 w 3426600"/>
              <a:gd name="connsiteY10" fmla="*/ 1717675 h 1717675"/>
              <a:gd name="connsiteX11" fmla="*/ 381000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445900 h 1717675"/>
              <a:gd name="connsiteX7" fmla="*/ 3424200 w 3426600"/>
              <a:gd name="connsiteY7" fmla="*/ 1336675 h 1717675"/>
              <a:gd name="connsiteX8" fmla="*/ 3424200 w 3426600"/>
              <a:gd name="connsiteY8" fmla="*/ 1717675 h 1717675"/>
              <a:gd name="connsiteX9" fmla="*/ 3043200 w 3426600"/>
              <a:gd name="connsiteY9" fmla="*/ 1717675 h 1717675"/>
              <a:gd name="connsiteX10" fmla="*/ 381000 w 3426600"/>
              <a:gd name="connsiteY10" fmla="*/ 1717675 h 1717675"/>
              <a:gd name="connsiteX11" fmla="*/ 0 w 3426600"/>
              <a:gd name="connsiteY11" fmla="*/ 1717675 h 1717675"/>
              <a:gd name="connsiteX12" fmla="*/ 0 w 3426600"/>
              <a:gd name="connsiteY12" fmla="*/ 1336675 h 1717675"/>
              <a:gd name="connsiteX13" fmla="*/ 0 w 3426600"/>
              <a:gd name="connsiteY13" fmla="*/ 469675 h 1717675"/>
              <a:gd name="connsiteX14" fmla="*/ 0 w 3426600"/>
              <a:gd name="connsiteY14" fmla="*/ 324346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336675 h 1717675"/>
              <a:gd name="connsiteX7" fmla="*/ 3424200 w 3426600"/>
              <a:gd name="connsiteY7" fmla="*/ 1717675 h 1717675"/>
              <a:gd name="connsiteX8" fmla="*/ 3043200 w 3426600"/>
              <a:gd name="connsiteY8" fmla="*/ 1717675 h 1717675"/>
              <a:gd name="connsiteX9" fmla="*/ 381000 w 3426600"/>
              <a:gd name="connsiteY9" fmla="*/ 1717675 h 1717675"/>
              <a:gd name="connsiteX10" fmla="*/ 0 w 3426600"/>
              <a:gd name="connsiteY10" fmla="*/ 1717675 h 1717675"/>
              <a:gd name="connsiteX11" fmla="*/ 0 w 3426600"/>
              <a:gd name="connsiteY11" fmla="*/ 1336675 h 1717675"/>
              <a:gd name="connsiteX12" fmla="*/ 0 w 3426600"/>
              <a:gd name="connsiteY12" fmla="*/ 469675 h 1717675"/>
              <a:gd name="connsiteX13" fmla="*/ 0 w 3426600"/>
              <a:gd name="connsiteY13" fmla="*/ 324346 h 1717675"/>
              <a:gd name="connsiteX14" fmla="*/ 0 w 3426600"/>
              <a:gd name="connsiteY14" fmla="*/ 193674 h 1717675"/>
              <a:gd name="connsiteX15" fmla="*/ 0 w 3426600"/>
              <a:gd name="connsiteY15" fmla="*/ 128151 h 1717675"/>
              <a:gd name="connsiteX16" fmla="*/ 128303 w 3426600"/>
              <a:gd name="connsiteY16"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3043200 w 3426600"/>
              <a:gd name="connsiteY7" fmla="*/ 1717675 h 1717675"/>
              <a:gd name="connsiteX8" fmla="*/ 381000 w 3426600"/>
              <a:gd name="connsiteY8" fmla="*/ 1717675 h 1717675"/>
              <a:gd name="connsiteX9" fmla="*/ 0 w 3426600"/>
              <a:gd name="connsiteY9" fmla="*/ 1717675 h 1717675"/>
              <a:gd name="connsiteX10" fmla="*/ 0 w 3426600"/>
              <a:gd name="connsiteY10" fmla="*/ 1336675 h 1717675"/>
              <a:gd name="connsiteX11" fmla="*/ 0 w 3426600"/>
              <a:gd name="connsiteY11" fmla="*/ 469675 h 1717675"/>
              <a:gd name="connsiteX12" fmla="*/ 0 w 3426600"/>
              <a:gd name="connsiteY12" fmla="*/ 324346 h 1717675"/>
              <a:gd name="connsiteX13" fmla="*/ 0 w 3426600"/>
              <a:gd name="connsiteY13" fmla="*/ 193674 h 1717675"/>
              <a:gd name="connsiteX14" fmla="*/ 0 w 3426600"/>
              <a:gd name="connsiteY14" fmla="*/ 128151 h 1717675"/>
              <a:gd name="connsiteX15" fmla="*/ 128303 w 3426600"/>
              <a:gd name="connsiteY15"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381000 w 3426600"/>
              <a:gd name="connsiteY7" fmla="*/ 1717675 h 1717675"/>
              <a:gd name="connsiteX8" fmla="*/ 0 w 3426600"/>
              <a:gd name="connsiteY8" fmla="*/ 1717675 h 1717675"/>
              <a:gd name="connsiteX9" fmla="*/ 0 w 3426600"/>
              <a:gd name="connsiteY9" fmla="*/ 1336675 h 1717675"/>
              <a:gd name="connsiteX10" fmla="*/ 0 w 3426600"/>
              <a:gd name="connsiteY10" fmla="*/ 469675 h 1717675"/>
              <a:gd name="connsiteX11" fmla="*/ 0 w 3426600"/>
              <a:gd name="connsiteY11" fmla="*/ 324346 h 1717675"/>
              <a:gd name="connsiteX12" fmla="*/ 0 w 3426600"/>
              <a:gd name="connsiteY12" fmla="*/ 193674 h 1717675"/>
              <a:gd name="connsiteX13" fmla="*/ 0 w 3426600"/>
              <a:gd name="connsiteY13" fmla="*/ 128151 h 1717675"/>
              <a:gd name="connsiteX14" fmla="*/ 128303 w 3426600"/>
              <a:gd name="connsiteY14"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336675 h 1717675"/>
              <a:gd name="connsiteX9" fmla="*/ 0 w 3426600"/>
              <a:gd name="connsiteY9" fmla="*/ 469675 h 1717675"/>
              <a:gd name="connsiteX10" fmla="*/ 0 w 3426600"/>
              <a:gd name="connsiteY10" fmla="*/ 324346 h 1717675"/>
              <a:gd name="connsiteX11" fmla="*/ 0 w 3426600"/>
              <a:gd name="connsiteY11" fmla="*/ 193674 h 1717675"/>
              <a:gd name="connsiteX12" fmla="*/ 0 w 3426600"/>
              <a:gd name="connsiteY12" fmla="*/ 128151 h 1717675"/>
              <a:gd name="connsiteX13" fmla="*/ 128303 w 3426600"/>
              <a:gd name="connsiteY13"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469675 h 1717675"/>
              <a:gd name="connsiteX9" fmla="*/ 0 w 3426600"/>
              <a:gd name="connsiteY9" fmla="*/ 324346 h 1717675"/>
              <a:gd name="connsiteX10" fmla="*/ 0 w 3426600"/>
              <a:gd name="connsiteY10" fmla="*/ 193674 h 1717675"/>
              <a:gd name="connsiteX11" fmla="*/ 0 w 3426600"/>
              <a:gd name="connsiteY11" fmla="*/ 128151 h 1717675"/>
              <a:gd name="connsiteX12" fmla="*/ 128303 w 3426600"/>
              <a:gd name="connsiteY12"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324346 h 1717675"/>
              <a:gd name="connsiteX9" fmla="*/ 0 w 3426600"/>
              <a:gd name="connsiteY9" fmla="*/ 193674 h 1717675"/>
              <a:gd name="connsiteX10" fmla="*/ 0 w 3426600"/>
              <a:gd name="connsiteY10" fmla="*/ 128151 h 1717675"/>
              <a:gd name="connsiteX11" fmla="*/ 128303 w 3426600"/>
              <a:gd name="connsiteY11"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93674 h 1717675"/>
              <a:gd name="connsiteX9" fmla="*/ 0 w 3426600"/>
              <a:gd name="connsiteY9" fmla="*/ 128151 h 1717675"/>
              <a:gd name="connsiteX10" fmla="*/ 128303 w 3426600"/>
              <a:gd name="connsiteY10"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4200 w 3426600"/>
              <a:gd name="connsiteY6" fmla="*/ 1717675 h 1717675"/>
              <a:gd name="connsiteX7" fmla="*/ 0 w 3426600"/>
              <a:gd name="connsiteY7" fmla="*/ 1717675 h 1717675"/>
              <a:gd name="connsiteX8" fmla="*/ 0 w 3426600"/>
              <a:gd name="connsiteY8" fmla="*/ 128151 h 1717675"/>
              <a:gd name="connsiteX9" fmla="*/ 128303 w 3426600"/>
              <a:gd name="connsiteY9"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4200 w 3426600"/>
              <a:gd name="connsiteY5" fmla="*/ 1717675 h 1717675"/>
              <a:gd name="connsiteX6" fmla="*/ 0 w 3426600"/>
              <a:gd name="connsiteY6" fmla="*/ 1717675 h 1717675"/>
              <a:gd name="connsiteX7" fmla="*/ 0 w 3426600"/>
              <a:gd name="connsiteY7" fmla="*/ 128151 h 1717675"/>
              <a:gd name="connsiteX8" fmla="*/ 128303 w 3426600"/>
              <a:gd name="connsiteY8" fmla="*/ 0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17675">
                <a:moveTo>
                  <a:pt x="128303" y="0"/>
                </a:moveTo>
                <a:lnTo>
                  <a:pt x="505703" y="0"/>
                </a:lnTo>
                <a:lnTo>
                  <a:pt x="2920898" y="0"/>
                </a:lnTo>
                <a:lnTo>
                  <a:pt x="3298298" y="0"/>
                </a:lnTo>
                <a:cubicBezTo>
                  <a:pt x="3369157" y="0"/>
                  <a:pt x="3426600" y="57375"/>
                  <a:pt x="3426600" y="128151"/>
                </a:cubicBezTo>
                <a:lnTo>
                  <a:pt x="3424200" y="1717675"/>
                </a:lnTo>
                <a:lnTo>
                  <a:pt x="0" y="1717675"/>
                </a:lnTo>
                <a:lnTo>
                  <a:pt x="0" y="128151"/>
                </a:lnTo>
                <a:cubicBezTo>
                  <a:pt x="0" y="57375"/>
                  <a:pt x="57443" y="0"/>
                  <a:pt x="128303" y="0"/>
                </a:cubicBezTo>
                <a:close/>
              </a:path>
            </a:pathLst>
          </a:custGeom>
          <a:solidFill>
            <a:schemeClr val="bg1"/>
          </a:solidFill>
        </p:spPr>
        <p:txBody>
          <a:bodyPr wrap="square">
            <a:noAutofit/>
          </a:bodyPr>
          <a:lstStyle>
            <a:lvl1pPr>
              <a:defRPr>
                <a:noFill/>
              </a:defRPr>
            </a:lvl1pPr>
          </a:lstStyle>
          <a:p>
            <a:endParaRPr lang="x-none" dirty="0"/>
          </a:p>
        </p:txBody>
      </p:sp>
      <p:sp>
        <p:nvSpPr>
          <p:cNvPr id="41" name="Text Placeholder 40">
            <a:extLst>
              <a:ext uri="{FF2B5EF4-FFF2-40B4-BE49-F238E27FC236}">
                <a16:creationId xmlns:a16="http://schemas.microsoft.com/office/drawing/2014/main" id="{6B303DF0-DF0C-AA40-86E5-79E84B20BA17}"/>
              </a:ext>
            </a:extLst>
          </p:cNvPr>
          <p:cNvSpPr>
            <a:spLocks noGrp="1"/>
          </p:cNvSpPr>
          <p:nvPr>
            <p:ph type="body" sz="quarter" idx="18"/>
          </p:nvPr>
        </p:nvSpPr>
        <p:spPr>
          <a:xfrm>
            <a:off x="4378800" y="3238501"/>
            <a:ext cx="3427200" cy="2478237"/>
          </a:xfrm>
          <a:custGeom>
            <a:avLst/>
            <a:gdLst>
              <a:gd name="connsiteX0" fmla="*/ 2400 w 3426600"/>
              <a:gd name="connsiteY0" fmla="*/ 0 h 2478237"/>
              <a:gd name="connsiteX1" fmla="*/ 381000 w 3426600"/>
              <a:gd name="connsiteY1" fmla="*/ 0 h 2478237"/>
              <a:gd name="connsiteX2" fmla="*/ 3048000 w 3426600"/>
              <a:gd name="connsiteY2" fmla="*/ 0 h 2478237"/>
              <a:gd name="connsiteX3" fmla="*/ 3426600 w 3426600"/>
              <a:gd name="connsiteY3" fmla="*/ 0 h 2478237"/>
              <a:gd name="connsiteX4" fmla="*/ 3426600 w 3426600"/>
              <a:gd name="connsiteY4" fmla="*/ 2153891 h 2478237"/>
              <a:gd name="connsiteX5" fmla="*/ 3426600 w 3426600"/>
              <a:gd name="connsiteY5" fmla="*/ 2350086 h 2478237"/>
              <a:gd name="connsiteX6" fmla="*/ 3426600 w 3426600"/>
              <a:gd name="connsiteY6" fmla="*/ 2385039 h 2478237"/>
              <a:gd name="connsiteX7" fmla="*/ 3419535 w 3426600"/>
              <a:gd name="connsiteY7" fmla="*/ 2385039 h 2478237"/>
              <a:gd name="connsiteX8" fmla="*/ 3416518 w 3426600"/>
              <a:gd name="connsiteY8" fmla="*/ 2399968 h 2478237"/>
              <a:gd name="connsiteX9" fmla="*/ 3298298 w 3426600"/>
              <a:gd name="connsiteY9" fmla="*/ 2478237 h 2478237"/>
              <a:gd name="connsiteX10" fmla="*/ 2920898 w 3426600"/>
              <a:gd name="connsiteY10" fmla="*/ 2478237 h 2478237"/>
              <a:gd name="connsiteX11" fmla="*/ 505703 w 3426600"/>
              <a:gd name="connsiteY11" fmla="*/ 2478237 h 2478237"/>
              <a:gd name="connsiteX12" fmla="*/ 128303 w 3426600"/>
              <a:gd name="connsiteY12" fmla="*/ 2478237 h 2478237"/>
              <a:gd name="connsiteX13" fmla="*/ 10083 w 3426600"/>
              <a:gd name="connsiteY13" fmla="*/ 2399968 h 2478237"/>
              <a:gd name="connsiteX14" fmla="*/ 7065 w 3426600"/>
              <a:gd name="connsiteY14" fmla="*/ 2385039 h 2478237"/>
              <a:gd name="connsiteX15" fmla="*/ 2400 w 3426600"/>
              <a:gd name="connsiteY15" fmla="*/ 2385039 h 2478237"/>
              <a:gd name="connsiteX16" fmla="*/ 2400 w 3426600"/>
              <a:gd name="connsiteY16" fmla="*/ 2361960 h 2478237"/>
              <a:gd name="connsiteX17" fmla="*/ 0 w 3426600"/>
              <a:gd name="connsiteY17" fmla="*/ 2350086 h 2478237"/>
              <a:gd name="connsiteX18" fmla="*/ 0 w 3426600"/>
              <a:gd name="connsiteY18" fmla="*/ 2153891 h 2478237"/>
              <a:gd name="connsiteX19" fmla="*/ 2400 w 3426600"/>
              <a:gd name="connsiteY19" fmla="*/ 2153891 h 24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6600" h="2478237">
                <a:moveTo>
                  <a:pt x="2400" y="0"/>
                </a:moveTo>
                <a:lnTo>
                  <a:pt x="381000" y="0"/>
                </a:lnTo>
                <a:lnTo>
                  <a:pt x="3048000" y="0"/>
                </a:lnTo>
                <a:lnTo>
                  <a:pt x="3426600" y="0"/>
                </a:lnTo>
                <a:lnTo>
                  <a:pt x="3426600" y="2153891"/>
                </a:lnTo>
                <a:lnTo>
                  <a:pt x="3426600" y="2350086"/>
                </a:lnTo>
                <a:lnTo>
                  <a:pt x="3426600" y="2385039"/>
                </a:lnTo>
                <a:lnTo>
                  <a:pt x="3419535" y="2385039"/>
                </a:lnTo>
                <a:lnTo>
                  <a:pt x="3416518" y="2399968"/>
                </a:lnTo>
                <a:cubicBezTo>
                  <a:pt x="3397040" y="2445964"/>
                  <a:pt x="3351442" y="2478237"/>
                  <a:pt x="3298298" y="2478237"/>
                </a:cubicBezTo>
                <a:lnTo>
                  <a:pt x="2920898" y="2478237"/>
                </a:lnTo>
                <a:lnTo>
                  <a:pt x="505703" y="2478237"/>
                </a:lnTo>
                <a:lnTo>
                  <a:pt x="128303" y="2478237"/>
                </a:lnTo>
                <a:cubicBezTo>
                  <a:pt x="75158" y="2478237"/>
                  <a:pt x="29560" y="2445964"/>
                  <a:pt x="10083" y="2399968"/>
                </a:cubicBezTo>
                <a:lnTo>
                  <a:pt x="7065" y="2385039"/>
                </a:lnTo>
                <a:lnTo>
                  <a:pt x="2400" y="2385039"/>
                </a:lnTo>
                <a:lnTo>
                  <a:pt x="2400" y="2361960"/>
                </a:lnTo>
                <a:lnTo>
                  <a:pt x="0" y="2350086"/>
                </a:lnTo>
                <a:lnTo>
                  <a:pt x="0" y="2153891"/>
                </a:lnTo>
                <a:lnTo>
                  <a:pt x="2400" y="2153891"/>
                </a:lnTo>
                <a:close/>
              </a:path>
            </a:pathLst>
          </a:custGeom>
          <a:solidFill>
            <a:schemeClr val="bg1"/>
          </a:solidFill>
          <a:ln w="6350">
            <a:noFill/>
          </a:ln>
        </p:spPr>
        <p:txBody>
          <a:bodyPr vert="horz" wrap="square" lIns="144000" tIns="144000" rIns="91440" bIns="45720" rtlCol="0">
            <a:noAutofit/>
          </a:bodyPr>
          <a:lstStyle>
            <a:lvl1pPr>
              <a:spcAft>
                <a:spcPts val="1200"/>
              </a:spcAft>
              <a:defRPr lang="en-US" sz="1800" b="1" dirty="0" smtClean="0"/>
            </a:lvl1pPr>
            <a:lvl2pPr marL="171450" indent="-171450">
              <a:buFont typeface="Wingdings" pitchFamily="2" charset="2"/>
              <a:buChar char="§"/>
              <a:defRPr/>
            </a:lvl2pPr>
          </a:lstStyle>
          <a:p>
            <a:pPr lvl="0">
              <a:buFont typeface="Wingdings" pitchFamily="2" charset="2"/>
            </a:pPr>
            <a:endParaRPr lang="en-US" dirty="0"/>
          </a:p>
          <a:p>
            <a:pPr lvl="1">
              <a:buFont typeface="Wingdings" pitchFamily="2" charset="2"/>
            </a:pPr>
            <a:endParaRPr lang="en-US"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0" name="Picture Placeholder 59">
            <a:extLst>
              <a:ext uri="{FF2B5EF4-FFF2-40B4-BE49-F238E27FC236}">
                <a16:creationId xmlns:a16="http://schemas.microsoft.com/office/drawing/2014/main" id="{62F41B94-FAE9-0A43-95AB-79699E3FDC4E}"/>
              </a:ext>
            </a:extLst>
          </p:cNvPr>
          <p:cNvSpPr>
            <a:spLocks noGrp="1"/>
          </p:cNvSpPr>
          <p:nvPr userDrawn="1">
            <p:ph type="pic" sz="quarter" idx="22"/>
          </p:nvPr>
        </p:nvSpPr>
        <p:spPr>
          <a:xfrm>
            <a:off x="4378800" y="1520826"/>
            <a:ext cx="3426600" cy="1720850"/>
          </a:xfrm>
          <a:custGeom>
            <a:avLst/>
            <a:gdLst>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324346 h 1717675"/>
              <a:gd name="connsiteX7" fmla="*/ 3421800 w 3426600"/>
              <a:gd name="connsiteY7" fmla="*/ 445900 h 1717675"/>
              <a:gd name="connsiteX8" fmla="*/ 3421800 w 3426600"/>
              <a:gd name="connsiteY8" fmla="*/ 1336675 h 1717675"/>
              <a:gd name="connsiteX9" fmla="*/ 3421800 w 3426600"/>
              <a:gd name="connsiteY9" fmla="*/ 1717675 h 1717675"/>
              <a:gd name="connsiteX10" fmla="*/ 3043200 w 3426600"/>
              <a:gd name="connsiteY10" fmla="*/ 1717675 h 1717675"/>
              <a:gd name="connsiteX11" fmla="*/ 378600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324346 h 1717675"/>
              <a:gd name="connsiteX7" fmla="*/ 3421800 w 3426600"/>
              <a:gd name="connsiteY7" fmla="*/ 1336675 h 1717675"/>
              <a:gd name="connsiteX8" fmla="*/ 3421800 w 3426600"/>
              <a:gd name="connsiteY8" fmla="*/ 1717675 h 1717675"/>
              <a:gd name="connsiteX9" fmla="*/ 3043200 w 3426600"/>
              <a:gd name="connsiteY9" fmla="*/ 1717675 h 1717675"/>
              <a:gd name="connsiteX10" fmla="*/ 378600 w 3426600"/>
              <a:gd name="connsiteY10" fmla="*/ 1717675 h 1717675"/>
              <a:gd name="connsiteX11" fmla="*/ 0 w 3426600"/>
              <a:gd name="connsiteY11" fmla="*/ 1717675 h 1717675"/>
              <a:gd name="connsiteX12" fmla="*/ 0 w 3426600"/>
              <a:gd name="connsiteY12" fmla="*/ 1336675 h 1717675"/>
              <a:gd name="connsiteX13" fmla="*/ 0 w 3426600"/>
              <a:gd name="connsiteY13" fmla="*/ 469675 h 1717675"/>
              <a:gd name="connsiteX14" fmla="*/ 0 w 3426600"/>
              <a:gd name="connsiteY14" fmla="*/ 324346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800 w 3426600"/>
              <a:gd name="connsiteY6" fmla="*/ 1336675 h 1717675"/>
              <a:gd name="connsiteX7" fmla="*/ 3421800 w 3426600"/>
              <a:gd name="connsiteY7" fmla="*/ 1717675 h 1717675"/>
              <a:gd name="connsiteX8" fmla="*/ 3043200 w 3426600"/>
              <a:gd name="connsiteY8" fmla="*/ 1717675 h 1717675"/>
              <a:gd name="connsiteX9" fmla="*/ 378600 w 3426600"/>
              <a:gd name="connsiteY9" fmla="*/ 1717675 h 1717675"/>
              <a:gd name="connsiteX10" fmla="*/ 0 w 3426600"/>
              <a:gd name="connsiteY10" fmla="*/ 1717675 h 1717675"/>
              <a:gd name="connsiteX11" fmla="*/ 0 w 3426600"/>
              <a:gd name="connsiteY11" fmla="*/ 1336675 h 1717675"/>
              <a:gd name="connsiteX12" fmla="*/ 0 w 3426600"/>
              <a:gd name="connsiteY12" fmla="*/ 469675 h 1717675"/>
              <a:gd name="connsiteX13" fmla="*/ 0 w 3426600"/>
              <a:gd name="connsiteY13" fmla="*/ 324346 h 1717675"/>
              <a:gd name="connsiteX14" fmla="*/ 0 w 3426600"/>
              <a:gd name="connsiteY14" fmla="*/ 193674 h 1717675"/>
              <a:gd name="connsiteX15" fmla="*/ 0 w 3426600"/>
              <a:gd name="connsiteY15" fmla="*/ 128151 h 1717675"/>
              <a:gd name="connsiteX16" fmla="*/ 128303 w 3426600"/>
              <a:gd name="connsiteY16"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800 w 3426600"/>
              <a:gd name="connsiteY5" fmla="*/ 1336675 h 1717675"/>
              <a:gd name="connsiteX6" fmla="*/ 3421800 w 3426600"/>
              <a:gd name="connsiteY6" fmla="*/ 1717675 h 1717675"/>
              <a:gd name="connsiteX7" fmla="*/ 3043200 w 3426600"/>
              <a:gd name="connsiteY7" fmla="*/ 1717675 h 1717675"/>
              <a:gd name="connsiteX8" fmla="*/ 378600 w 3426600"/>
              <a:gd name="connsiteY8" fmla="*/ 1717675 h 1717675"/>
              <a:gd name="connsiteX9" fmla="*/ 0 w 3426600"/>
              <a:gd name="connsiteY9" fmla="*/ 1717675 h 1717675"/>
              <a:gd name="connsiteX10" fmla="*/ 0 w 3426600"/>
              <a:gd name="connsiteY10" fmla="*/ 1336675 h 1717675"/>
              <a:gd name="connsiteX11" fmla="*/ 0 w 3426600"/>
              <a:gd name="connsiteY11" fmla="*/ 469675 h 1717675"/>
              <a:gd name="connsiteX12" fmla="*/ 0 w 3426600"/>
              <a:gd name="connsiteY12" fmla="*/ 324346 h 1717675"/>
              <a:gd name="connsiteX13" fmla="*/ 0 w 3426600"/>
              <a:gd name="connsiteY13" fmla="*/ 193674 h 1717675"/>
              <a:gd name="connsiteX14" fmla="*/ 0 w 3426600"/>
              <a:gd name="connsiteY14" fmla="*/ 128151 h 1717675"/>
              <a:gd name="connsiteX15" fmla="*/ 128303 w 3426600"/>
              <a:gd name="connsiteY15" fmla="*/ 0 h 1717675"/>
              <a:gd name="connsiteX0" fmla="*/ 128303 w 3426600"/>
              <a:gd name="connsiteY0" fmla="*/ 0 h 1717675"/>
              <a:gd name="connsiteX1" fmla="*/ 505703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800 w 3426600"/>
              <a:gd name="connsiteY5" fmla="*/ 1717675 h 1717675"/>
              <a:gd name="connsiteX6" fmla="*/ 3043200 w 3426600"/>
              <a:gd name="connsiteY6" fmla="*/ 1717675 h 1717675"/>
              <a:gd name="connsiteX7" fmla="*/ 378600 w 3426600"/>
              <a:gd name="connsiteY7" fmla="*/ 1717675 h 1717675"/>
              <a:gd name="connsiteX8" fmla="*/ 0 w 3426600"/>
              <a:gd name="connsiteY8" fmla="*/ 1717675 h 1717675"/>
              <a:gd name="connsiteX9" fmla="*/ 0 w 3426600"/>
              <a:gd name="connsiteY9" fmla="*/ 1336675 h 1717675"/>
              <a:gd name="connsiteX10" fmla="*/ 0 w 3426600"/>
              <a:gd name="connsiteY10" fmla="*/ 469675 h 1717675"/>
              <a:gd name="connsiteX11" fmla="*/ 0 w 3426600"/>
              <a:gd name="connsiteY11" fmla="*/ 324346 h 1717675"/>
              <a:gd name="connsiteX12" fmla="*/ 0 w 3426600"/>
              <a:gd name="connsiteY12" fmla="*/ 193674 h 1717675"/>
              <a:gd name="connsiteX13" fmla="*/ 0 w 3426600"/>
              <a:gd name="connsiteY13" fmla="*/ 128151 h 1717675"/>
              <a:gd name="connsiteX14" fmla="*/ 128303 w 3426600"/>
              <a:gd name="connsiteY14" fmla="*/ 0 h 1717675"/>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3043200 w 3426600"/>
              <a:gd name="connsiteY6" fmla="*/ 1717675 h 1720850"/>
              <a:gd name="connsiteX7" fmla="*/ 378600 w 3426600"/>
              <a:gd name="connsiteY7" fmla="*/ 1717675 h 1720850"/>
              <a:gd name="connsiteX8" fmla="*/ 0 w 3426600"/>
              <a:gd name="connsiteY8" fmla="*/ 1717675 h 1720850"/>
              <a:gd name="connsiteX9" fmla="*/ 0 w 3426600"/>
              <a:gd name="connsiteY9" fmla="*/ 1336675 h 1720850"/>
              <a:gd name="connsiteX10" fmla="*/ 0 w 3426600"/>
              <a:gd name="connsiteY10" fmla="*/ 469675 h 1720850"/>
              <a:gd name="connsiteX11" fmla="*/ 0 w 3426600"/>
              <a:gd name="connsiteY11" fmla="*/ 324346 h 1720850"/>
              <a:gd name="connsiteX12" fmla="*/ 0 w 3426600"/>
              <a:gd name="connsiteY12" fmla="*/ 193674 h 1720850"/>
              <a:gd name="connsiteX13" fmla="*/ 0 w 3426600"/>
              <a:gd name="connsiteY13" fmla="*/ 128151 h 1720850"/>
              <a:gd name="connsiteX14" fmla="*/ 128303 w 3426600"/>
              <a:gd name="connsiteY14"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378600 w 3426600"/>
              <a:gd name="connsiteY6" fmla="*/ 1717675 h 1720850"/>
              <a:gd name="connsiteX7" fmla="*/ 0 w 3426600"/>
              <a:gd name="connsiteY7" fmla="*/ 1717675 h 1720850"/>
              <a:gd name="connsiteX8" fmla="*/ 0 w 3426600"/>
              <a:gd name="connsiteY8" fmla="*/ 1336675 h 1720850"/>
              <a:gd name="connsiteX9" fmla="*/ 0 w 3426600"/>
              <a:gd name="connsiteY9" fmla="*/ 469675 h 1720850"/>
              <a:gd name="connsiteX10" fmla="*/ 0 w 3426600"/>
              <a:gd name="connsiteY10" fmla="*/ 324346 h 1720850"/>
              <a:gd name="connsiteX11" fmla="*/ 0 w 3426600"/>
              <a:gd name="connsiteY11" fmla="*/ 193674 h 1720850"/>
              <a:gd name="connsiteX12" fmla="*/ 0 w 3426600"/>
              <a:gd name="connsiteY12" fmla="*/ 128151 h 1720850"/>
              <a:gd name="connsiteX13" fmla="*/ 128303 w 3426600"/>
              <a:gd name="connsiteY13"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336675 h 1720850"/>
              <a:gd name="connsiteX8" fmla="*/ 0 w 3426600"/>
              <a:gd name="connsiteY8" fmla="*/ 469675 h 1720850"/>
              <a:gd name="connsiteX9" fmla="*/ 0 w 3426600"/>
              <a:gd name="connsiteY9" fmla="*/ 324346 h 1720850"/>
              <a:gd name="connsiteX10" fmla="*/ 0 w 3426600"/>
              <a:gd name="connsiteY10" fmla="*/ 193674 h 1720850"/>
              <a:gd name="connsiteX11" fmla="*/ 0 w 3426600"/>
              <a:gd name="connsiteY11" fmla="*/ 128151 h 1720850"/>
              <a:gd name="connsiteX12" fmla="*/ 128303 w 3426600"/>
              <a:gd name="connsiteY12"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469675 h 1720850"/>
              <a:gd name="connsiteX8" fmla="*/ 0 w 3426600"/>
              <a:gd name="connsiteY8" fmla="*/ 324346 h 1720850"/>
              <a:gd name="connsiteX9" fmla="*/ 0 w 3426600"/>
              <a:gd name="connsiteY9" fmla="*/ 193674 h 1720850"/>
              <a:gd name="connsiteX10" fmla="*/ 0 w 3426600"/>
              <a:gd name="connsiteY10" fmla="*/ 128151 h 1720850"/>
              <a:gd name="connsiteX11" fmla="*/ 128303 w 3426600"/>
              <a:gd name="connsiteY11"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324346 h 1720850"/>
              <a:gd name="connsiteX8" fmla="*/ 0 w 3426600"/>
              <a:gd name="connsiteY8" fmla="*/ 193674 h 1720850"/>
              <a:gd name="connsiteX9" fmla="*/ 0 w 3426600"/>
              <a:gd name="connsiteY9" fmla="*/ 128151 h 1720850"/>
              <a:gd name="connsiteX10" fmla="*/ 128303 w 3426600"/>
              <a:gd name="connsiteY10"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93674 h 1720850"/>
              <a:gd name="connsiteX8" fmla="*/ 0 w 3426600"/>
              <a:gd name="connsiteY8" fmla="*/ 128151 h 1720850"/>
              <a:gd name="connsiteX9" fmla="*/ 128303 w 3426600"/>
              <a:gd name="connsiteY9" fmla="*/ 0 h 1720850"/>
              <a:gd name="connsiteX0" fmla="*/ 128303 w 3426600"/>
              <a:gd name="connsiteY0" fmla="*/ 0 h 1720850"/>
              <a:gd name="connsiteX1" fmla="*/ 505703 w 3426600"/>
              <a:gd name="connsiteY1" fmla="*/ 0 h 1720850"/>
              <a:gd name="connsiteX2" fmla="*/ 2920898 w 3426600"/>
              <a:gd name="connsiteY2" fmla="*/ 0 h 1720850"/>
              <a:gd name="connsiteX3" fmla="*/ 3298298 w 3426600"/>
              <a:gd name="connsiteY3" fmla="*/ 0 h 1720850"/>
              <a:gd name="connsiteX4" fmla="*/ 3426600 w 3426600"/>
              <a:gd name="connsiteY4" fmla="*/ 128151 h 1720850"/>
              <a:gd name="connsiteX5" fmla="*/ 3421800 w 3426600"/>
              <a:gd name="connsiteY5" fmla="*/ 1720850 h 1720850"/>
              <a:gd name="connsiteX6" fmla="*/ 0 w 3426600"/>
              <a:gd name="connsiteY6" fmla="*/ 1717675 h 1720850"/>
              <a:gd name="connsiteX7" fmla="*/ 0 w 3426600"/>
              <a:gd name="connsiteY7" fmla="*/ 128151 h 1720850"/>
              <a:gd name="connsiteX8" fmla="*/ 128303 w 3426600"/>
              <a:gd name="connsiteY8" fmla="*/ 0 h 172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20850">
                <a:moveTo>
                  <a:pt x="128303" y="0"/>
                </a:moveTo>
                <a:lnTo>
                  <a:pt x="505703" y="0"/>
                </a:lnTo>
                <a:lnTo>
                  <a:pt x="2920898" y="0"/>
                </a:lnTo>
                <a:lnTo>
                  <a:pt x="3298298" y="0"/>
                </a:lnTo>
                <a:cubicBezTo>
                  <a:pt x="3369157" y="0"/>
                  <a:pt x="3426600" y="57375"/>
                  <a:pt x="3426600" y="128151"/>
                </a:cubicBezTo>
                <a:lnTo>
                  <a:pt x="3421800" y="1720850"/>
                </a:lnTo>
                <a:lnTo>
                  <a:pt x="0" y="1717675"/>
                </a:lnTo>
                <a:lnTo>
                  <a:pt x="0" y="128151"/>
                </a:lnTo>
                <a:cubicBezTo>
                  <a:pt x="0" y="57375"/>
                  <a:pt x="57443" y="0"/>
                  <a:pt x="128303" y="0"/>
                </a:cubicBezTo>
                <a:close/>
              </a:path>
            </a:pathLst>
          </a:custGeom>
          <a:solidFill>
            <a:schemeClr val="bg1"/>
          </a:solidFill>
        </p:spPr>
        <p:txBody>
          <a:bodyPr wrap="square">
            <a:noAutofit/>
          </a:bodyPr>
          <a:lstStyle>
            <a:lvl1pPr>
              <a:defRPr>
                <a:noFill/>
              </a:defRPr>
            </a:lvl1pPr>
          </a:lstStyle>
          <a:p>
            <a:endParaRPr lang="x-none" dirty="0"/>
          </a:p>
        </p:txBody>
      </p:sp>
      <p:sp>
        <p:nvSpPr>
          <p:cNvPr id="64" name="Picture Placeholder 63">
            <a:extLst>
              <a:ext uri="{FF2B5EF4-FFF2-40B4-BE49-F238E27FC236}">
                <a16:creationId xmlns:a16="http://schemas.microsoft.com/office/drawing/2014/main" id="{8325A1C5-FF58-4345-91B3-ABC593262141}"/>
              </a:ext>
            </a:extLst>
          </p:cNvPr>
          <p:cNvSpPr>
            <a:spLocks noGrp="1"/>
          </p:cNvSpPr>
          <p:nvPr userDrawn="1">
            <p:ph type="pic" sz="quarter" idx="23"/>
          </p:nvPr>
        </p:nvSpPr>
        <p:spPr>
          <a:xfrm>
            <a:off x="8003400" y="1520825"/>
            <a:ext cx="3426600" cy="1717675"/>
          </a:xfrm>
          <a:custGeom>
            <a:avLst/>
            <a:gdLst>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324346 h 1717675"/>
              <a:gd name="connsiteX16" fmla="*/ 0 w 3426600"/>
              <a:gd name="connsiteY16" fmla="*/ 193674 h 1717675"/>
              <a:gd name="connsiteX17" fmla="*/ 0 w 3426600"/>
              <a:gd name="connsiteY17" fmla="*/ 128151 h 1717675"/>
              <a:gd name="connsiteX18" fmla="*/ 128303 w 3426600"/>
              <a:gd name="connsiteY18"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193674 h 1717675"/>
              <a:gd name="connsiteX16" fmla="*/ 0 w 3426600"/>
              <a:gd name="connsiteY16" fmla="*/ 128151 h 1717675"/>
              <a:gd name="connsiteX17" fmla="*/ 128303 w 3426600"/>
              <a:gd name="connsiteY17"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469675 h 1717675"/>
              <a:gd name="connsiteX15" fmla="*/ 0 w 3426600"/>
              <a:gd name="connsiteY15" fmla="*/ 128151 h 1717675"/>
              <a:gd name="connsiteX16" fmla="*/ 128303 w 3426600"/>
              <a:gd name="connsiteY16"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336675 h 1717675"/>
              <a:gd name="connsiteX14" fmla="*/ 0 w 3426600"/>
              <a:gd name="connsiteY14" fmla="*/ 128151 h 1717675"/>
              <a:gd name="connsiteX15" fmla="*/ 128303 w 3426600"/>
              <a:gd name="connsiteY15"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378598 w 3426600"/>
              <a:gd name="connsiteY11" fmla="*/ 1717675 h 1717675"/>
              <a:gd name="connsiteX12" fmla="*/ 0 w 3426600"/>
              <a:gd name="connsiteY12" fmla="*/ 1717675 h 1717675"/>
              <a:gd name="connsiteX13" fmla="*/ 0 w 3426600"/>
              <a:gd name="connsiteY13" fmla="*/ 128151 h 1717675"/>
              <a:gd name="connsiteX14" fmla="*/ 128303 w 3426600"/>
              <a:gd name="connsiteY14"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3043200 w 3426600"/>
              <a:gd name="connsiteY10" fmla="*/ 1717675 h 1717675"/>
              <a:gd name="connsiteX11" fmla="*/ 0 w 3426600"/>
              <a:gd name="connsiteY11" fmla="*/ 1717675 h 1717675"/>
              <a:gd name="connsiteX12" fmla="*/ 0 w 3426600"/>
              <a:gd name="connsiteY12" fmla="*/ 128151 h 1717675"/>
              <a:gd name="connsiteX13" fmla="*/ 128303 w 3426600"/>
              <a:gd name="connsiteY13"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336675 h 1717675"/>
              <a:gd name="connsiteX9" fmla="*/ 3421798 w 3426600"/>
              <a:gd name="connsiteY9" fmla="*/ 1717675 h 1717675"/>
              <a:gd name="connsiteX10" fmla="*/ 0 w 3426600"/>
              <a:gd name="connsiteY10" fmla="*/ 1717675 h 1717675"/>
              <a:gd name="connsiteX11" fmla="*/ 0 w 3426600"/>
              <a:gd name="connsiteY11" fmla="*/ 128151 h 1717675"/>
              <a:gd name="connsiteX12" fmla="*/ 128303 w 3426600"/>
              <a:gd name="connsiteY12"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445900 h 1717675"/>
              <a:gd name="connsiteX8" fmla="*/ 3421798 w 3426600"/>
              <a:gd name="connsiteY8" fmla="*/ 1717675 h 1717675"/>
              <a:gd name="connsiteX9" fmla="*/ 0 w 3426600"/>
              <a:gd name="connsiteY9" fmla="*/ 1717675 h 1717675"/>
              <a:gd name="connsiteX10" fmla="*/ 0 w 3426600"/>
              <a:gd name="connsiteY10" fmla="*/ 128151 h 1717675"/>
              <a:gd name="connsiteX11" fmla="*/ 128303 w 3426600"/>
              <a:gd name="connsiteY11"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324346 h 1717675"/>
              <a:gd name="connsiteX7" fmla="*/ 3421798 w 3426600"/>
              <a:gd name="connsiteY7" fmla="*/ 1717675 h 1717675"/>
              <a:gd name="connsiteX8" fmla="*/ 0 w 3426600"/>
              <a:gd name="connsiteY8" fmla="*/ 1717675 h 1717675"/>
              <a:gd name="connsiteX9" fmla="*/ 0 w 3426600"/>
              <a:gd name="connsiteY9" fmla="*/ 128151 h 1717675"/>
              <a:gd name="connsiteX10" fmla="*/ 128303 w 3426600"/>
              <a:gd name="connsiteY10"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6600 w 3426600"/>
              <a:gd name="connsiteY5" fmla="*/ 324346 h 1717675"/>
              <a:gd name="connsiteX6" fmla="*/ 3421798 w 3426600"/>
              <a:gd name="connsiteY6" fmla="*/ 1717675 h 1717675"/>
              <a:gd name="connsiteX7" fmla="*/ 0 w 3426600"/>
              <a:gd name="connsiteY7" fmla="*/ 1717675 h 1717675"/>
              <a:gd name="connsiteX8" fmla="*/ 0 w 3426600"/>
              <a:gd name="connsiteY8" fmla="*/ 128151 h 1717675"/>
              <a:gd name="connsiteX9" fmla="*/ 128303 w 3426600"/>
              <a:gd name="connsiteY9" fmla="*/ 0 h 1717675"/>
              <a:gd name="connsiteX0" fmla="*/ 128303 w 3426600"/>
              <a:gd name="connsiteY0" fmla="*/ 0 h 1717675"/>
              <a:gd name="connsiteX1" fmla="*/ 505702 w 3426600"/>
              <a:gd name="connsiteY1" fmla="*/ 0 h 1717675"/>
              <a:gd name="connsiteX2" fmla="*/ 2920898 w 3426600"/>
              <a:gd name="connsiteY2" fmla="*/ 0 h 1717675"/>
              <a:gd name="connsiteX3" fmla="*/ 3298298 w 3426600"/>
              <a:gd name="connsiteY3" fmla="*/ 0 h 1717675"/>
              <a:gd name="connsiteX4" fmla="*/ 3426600 w 3426600"/>
              <a:gd name="connsiteY4" fmla="*/ 128151 h 1717675"/>
              <a:gd name="connsiteX5" fmla="*/ 3421798 w 3426600"/>
              <a:gd name="connsiteY5" fmla="*/ 1717675 h 1717675"/>
              <a:gd name="connsiteX6" fmla="*/ 0 w 3426600"/>
              <a:gd name="connsiteY6" fmla="*/ 1717675 h 1717675"/>
              <a:gd name="connsiteX7" fmla="*/ 0 w 3426600"/>
              <a:gd name="connsiteY7" fmla="*/ 128151 h 1717675"/>
              <a:gd name="connsiteX8" fmla="*/ 128303 w 3426600"/>
              <a:gd name="connsiteY8" fmla="*/ 0 h 171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00" h="1717675">
                <a:moveTo>
                  <a:pt x="128303" y="0"/>
                </a:moveTo>
                <a:lnTo>
                  <a:pt x="505702" y="0"/>
                </a:lnTo>
                <a:lnTo>
                  <a:pt x="2920898" y="0"/>
                </a:lnTo>
                <a:lnTo>
                  <a:pt x="3298298" y="0"/>
                </a:lnTo>
                <a:cubicBezTo>
                  <a:pt x="3369157" y="0"/>
                  <a:pt x="3426600" y="57375"/>
                  <a:pt x="3426600" y="128151"/>
                </a:cubicBezTo>
                <a:cubicBezTo>
                  <a:pt x="3424999" y="657992"/>
                  <a:pt x="3423399" y="1187834"/>
                  <a:pt x="3421798" y="1717675"/>
                </a:cubicBezTo>
                <a:lnTo>
                  <a:pt x="0" y="1717675"/>
                </a:lnTo>
                <a:lnTo>
                  <a:pt x="0" y="128151"/>
                </a:lnTo>
                <a:cubicBezTo>
                  <a:pt x="0" y="57375"/>
                  <a:pt x="57443" y="0"/>
                  <a:pt x="128303" y="0"/>
                </a:cubicBezTo>
                <a:close/>
              </a:path>
            </a:pathLst>
          </a:custGeom>
          <a:solidFill>
            <a:schemeClr val="bg1"/>
          </a:solidFill>
        </p:spPr>
        <p:txBody>
          <a:bodyPr wrap="square">
            <a:noAutofit/>
          </a:bodyPr>
          <a:lstStyle>
            <a:lvl1pPr>
              <a:defRPr>
                <a:noFill/>
              </a:defRPr>
            </a:lvl1pPr>
          </a:lstStyle>
          <a:p>
            <a:endParaRPr lang="x-none" dirty="0"/>
          </a:p>
        </p:txBody>
      </p:sp>
      <p:sp>
        <p:nvSpPr>
          <p:cNvPr id="31" name="Text Placeholder 30">
            <a:extLst>
              <a:ext uri="{FF2B5EF4-FFF2-40B4-BE49-F238E27FC236}">
                <a16:creationId xmlns:a16="http://schemas.microsoft.com/office/drawing/2014/main" id="{5E39DC50-FD95-284B-B7AD-2E8D2852CF78}"/>
              </a:ext>
            </a:extLst>
          </p:cNvPr>
          <p:cNvSpPr>
            <a:spLocks noGrp="1"/>
          </p:cNvSpPr>
          <p:nvPr userDrawn="1">
            <p:ph type="body" sz="quarter" idx="25"/>
          </p:nvPr>
        </p:nvSpPr>
        <p:spPr>
          <a:xfrm>
            <a:off x="759599" y="3238500"/>
            <a:ext cx="3427200" cy="2476800"/>
          </a:xfrm>
          <a:custGeom>
            <a:avLst/>
            <a:gdLst>
              <a:gd name="connsiteX0" fmla="*/ 0 w 3426600"/>
              <a:gd name="connsiteY0" fmla="*/ 0 h 2478238"/>
              <a:gd name="connsiteX1" fmla="*/ 381000 w 3426600"/>
              <a:gd name="connsiteY1" fmla="*/ 0 h 2478238"/>
              <a:gd name="connsiteX2" fmla="*/ 3045600 w 3426600"/>
              <a:gd name="connsiteY2" fmla="*/ 0 h 2478238"/>
              <a:gd name="connsiteX3" fmla="*/ 3426600 w 3426600"/>
              <a:gd name="connsiteY3" fmla="*/ 0 h 2478238"/>
              <a:gd name="connsiteX4" fmla="*/ 3426600 w 3426600"/>
              <a:gd name="connsiteY4" fmla="*/ 2153892 h 2478238"/>
              <a:gd name="connsiteX5" fmla="*/ 3426600 w 3426600"/>
              <a:gd name="connsiteY5" fmla="*/ 2286150 h 2478238"/>
              <a:gd name="connsiteX6" fmla="*/ 3426600 w 3426600"/>
              <a:gd name="connsiteY6" fmla="*/ 2350087 h 2478238"/>
              <a:gd name="connsiteX7" fmla="*/ 3298298 w 3426600"/>
              <a:gd name="connsiteY7" fmla="*/ 2478238 h 2478238"/>
              <a:gd name="connsiteX8" fmla="*/ 2920898 w 3426600"/>
              <a:gd name="connsiteY8" fmla="*/ 2478238 h 2478238"/>
              <a:gd name="connsiteX9" fmla="*/ 505703 w 3426600"/>
              <a:gd name="connsiteY9" fmla="*/ 2478238 h 2478238"/>
              <a:gd name="connsiteX10" fmla="*/ 128303 w 3426600"/>
              <a:gd name="connsiteY10" fmla="*/ 2478238 h 2478238"/>
              <a:gd name="connsiteX11" fmla="*/ 0 w 3426600"/>
              <a:gd name="connsiteY11" fmla="*/ 2350087 h 2478238"/>
              <a:gd name="connsiteX12" fmla="*/ 0 w 3426600"/>
              <a:gd name="connsiteY12" fmla="*/ 2286150 h 2478238"/>
              <a:gd name="connsiteX13" fmla="*/ 0 w 3426600"/>
              <a:gd name="connsiteY13" fmla="*/ 2153892 h 247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600" h="2478238">
                <a:moveTo>
                  <a:pt x="0" y="0"/>
                </a:moveTo>
                <a:lnTo>
                  <a:pt x="381000" y="0"/>
                </a:lnTo>
                <a:lnTo>
                  <a:pt x="3045600" y="0"/>
                </a:lnTo>
                <a:lnTo>
                  <a:pt x="3426600" y="0"/>
                </a:lnTo>
                <a:lnTo>
                  <a:pt x="3426600" y="2153892"/>
                </a:lnTo>
                <a:lnTo>
                  <a:pt x="3426600" y="2286150"/>
                </a:lnTo>
                <a:lnTo>
                  <a:pt x="3426600" y="2350087"/>
                </a:lnTo>
                <a:cubicBezTo>
                  <a:pt x="3426600" y="2420863"/>
                  <a:pt x="3369157" y="2478238"/>
                  <a:pt x="3298298" y="2478238"/>
                </a:cubicBezTo>
                <a:lnTo>
                  <a:pt x="2920898" y="2478238"/>
                </a:lnTo>
                <a:lnTo>
                  <a:pt x="505703" y="2478238"/>
                </a:lnTo>
                <a:lnTo>
                  <a:pt x="128303" y="2478238"/>
                </a:lnTo>
                <a:cubicBezTo>
                  <a:pt x="57443" y="2478238"/>
                  <a:pt x="0" y="2420863"/>
                  <a:pt x="0" y="2350087"/>
                </a:cubicBezTo>
                <a:lnTo>
                  <a:pt x="0" y="2286150"/>
                </a:lnTo>
                <a:lnTo>
                  <a:pt x="0" y="2153892"/>
                </a:lnTo>
                <a:close/>
              </a:path>
            </a:pathLst>
          </a:custGeom>
          <a:solidFill>
            <a:schemeClr val="bg1"/>
          </a:solidFill>
          <a:ln w="6350">
            <a:noFill/>
          </a:ln>
        </p:spPr>
        <p:txBody>
          <a:bodyPr wrap="square" lIns="144000" tIns="144000">
            <a:noAutofit/>
          </a:bodyPr>
          <a:lstStyle>
            <a:lvl1pPr marL="0" indent="0">
              <a:spcAft>
                <a:spcPts val="1200"/>
              </a:spcAft>
              <a:buFont typeface="Wingdings" pitchFamily="2" charset="2"/>
              <a:buNone/>
              <a:defRPr sz="1800" b="1"/>
            </a:lvl1pPr>
            <a:lvl2pPr marL="172800" indent="-172800">
              <a:buFont typeface="Wingdings" pitchFamily="2" charset="2"/>
              <a:buChar char="§"/>
              <a:defRPr sz="1400"/>
            </a:lvl2pPr>
          </a:lstStyle>
          <a:p>
            <a:pPr lvl="0"/>
            <a:endParaRPr lang="en-US" dirty="0"/>
          </a:p>
          <a:p>
            <a:pPr lvl="1"/>
            <a:endParaRPr lang="en-US" dirty="0"/>
          </a:p>
        </p:txBody>
      </p:sp>
      <p:sp>
        <p:nvSpPr>
          <p:cNvPr id="43" name="Text Placeholder 42">
            <a:extLst>
              <a:ext uri="{FF2B5EF4-FFF2-40B4-BE49-F238E27FC236}">
                <a16:creationId xmlns:a16="http://schemas.microsoft.com/office/drawing/2014/main" id="{1AA987D4-CF9F-D947-B4FF-75698432C64E}"/>
              </a:ext>
            </a:extLst>
          </p:cNvPr>
          <p:cNvSpPr>
            <a:spLocks noGrp="1"/>
          </p:cNvSpPr>
          <p:nvPr userDrawn="1">
            <p:ph type="body" sz="quarter" idx="26"/>
          </p:nvPr>
        </p:nvSpPr>
        <p:spPr>
          <a:xfrm>
            <a:off x="8003400" y="3238501"/>
            <a:ext cx="3427200" cy="2478237"/>
          </a:xfrm>
          <a:custGeom>
            <a:avLst/>
            <a:gdLst>
              <a:gd name="connsiteX0" fmla="*/ 2402 w 3426600"/>
              <a:gd name="connsiteY0" fmla="*/ 0 h 2478237"/>
              <a:gd name="connsiteX1" fmla="*/ 381000 w 3426600"/>
              <a:gd name="connsiteY1" fmla="*/ 0 h 2478237"/>
              <a:gd name="connsiteX2" fmla="*/ 3048002 w 3426600"/>
              <a:gd name="connsiteY2" fmla="*/ 0 h 2478237"/>
              <a:gd name="connsiteX3" fmla="*/ 3426600 w 3426600"/>
              <a:gd name="connsiteY3" fmla="*/ 0 h 2478237"/>
              <a:gd name="connsiteX4" fmla="*/ 3426600 w 3426600"/>
              <a:gd name="connsiteY4" fmla="*/ 2153891 h 2478237"/>
              <a:gd name="connsiteX5" fmla="*/ 3426600 w 3426600"/>
              <a:gd name="connsiteY5" fmla="*/ 2350086 h 2478237"/>
              <a:gd name="connsiteX6" fmla="*/ 3426600 w 3426600"/>
              <a:gd name="connsiteY6" fmla="*/ 2385039 h 2478237"/>
              <a:gd name="connsiteX7" fmla="*/ 3419535 w 3426600"/>
              <a:gd name="connsiteY7" fmla="*/ 2385039 h 2478237"/>
              <a:gd name="connsiteX8" fmla="*/ 3416517 w 3426600"/>
              <a:gd name="connsiteY8" fmla="*/ 2399968 h 2478237"/>
              <a:gd name="connsiteX9" fmla="*/ 3298298 w 3426600"/>
              <a:gd name="connsiteY9" fmla="*/ 2478237 h 2478237"/>
              <a:gd name="connsiteX10" fmla="*/ 2920898 w 3426600"/>
              <a:gd name="connsiteY10" fmla="*/ 2478237 h 2478237"/>
              <a:gd name="connsiteX11" fmla="*/ 505702 w 3426600"/>
              <a:gd name="connsiteY11" fmla="*/ 2478237 h 2478237"/>
              <a:gd name="connsiteX12" fmla="*/ 128303 w 3426600"/>
              <a:gd name="connsiteY12" fmla="*/ 2478237 h 2478237"/>
              <a:gd name="connsiteX13" fmla="*/ 10083 w 3426600"/>
              <a:gd name="connsiteY13" fmla="*/ 2399968 h 2478237"/>
              <a:gd name="connsiteX14" fmla="*/ 7065 w 3426600"/>
              <a:gd name="connsiteY14" fmla="*/ 2385039 h 2478237"/>
              <a:gd name="connsiteX15" fmla="*/ 2402 w 3426600"/>
              <a:gd name="connsiteY15" fmla="*/ 2385039 h 2478237"/>
              <a:gd name="connsiteX16" fmla="*/ 2402 w 3426600"/>
              <a:gd name="connsiteY16" fmla="*/ 2361970 h 2478237"/>
              <a:gd name="connsiteX17" fmla="*/ 0 w 3426600"/>
              <a:gd name="connsiteY17" fmla="*/ 2350086 h 2478237"/>
              <a:gd name="connsiteX18" fmla="*/ 0 w 3426600"/>
              <a:gd name="connsiteY18" fmla="*/ 2153891 h 2478237"/>
              <a:gd name="connsiteX19" fmla="*/ 2402 w 3426600"/>
              <a:gd name="connsiteY19" fmla="*/ 2153891 h 24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6600" h="2478237">
                <a:moveTo>
                  <a:pt x="2402" y="0"/>
                </a:moveTo>
                <a:lnTo>
                  <a:pt x="381000" y="0"/>
                </a:lnTo>
                <a:lnTo>
                  <a:pt x="3048002" y="0"/>
                </a:lnTo>
                <a:lnTo>
                  <a:pt x="3426600" y="0"/>
                </a:lnTo>
                <a:lnTo>
                  <a:pt x="3426600" y="2153891"/>
                </a:lnTo>
                <a:lnTo>
                  <a:pt x="3426600" y="2350086"/>
                </a:lnTo>
                <a:lnTo>
                  <a:pt x="3426600" y="2385039"/>
                </a:lnTo>
                <a:lnTo>
                  <a:pt x="3419535" y="2385039"/>
                </a:lnTo>
                <a:lnTo>
                  <a:pt x="3416517" y="2399968"/>
                </a:lnTo>
                <a:cubicBezTo>
                  <a:pt x="3397040" y="2445964"/>
                  <a:pt x="3351442" y="2478237"/>
                  <a:pt x="3298298" y="2478237"/>
                </a:cubicBezTo>
                <a:lnTo>
                  <a:pt x="2920898" y="2478237"/>
                </a:lnTo>
                <a:lnTo>
                  <a:pt x="505702" y="2478237"/>
                </a:lnTo>
                <a:lnTo>
                  <a:pt x="128303" y="2478237"/>
                </a:lnTo>
                <a:cubicBezTo>
                  <a:pt x="75158" y="2478237"/>
                  <a:pt x="29560" y="2445964"/>
                  <a:pt x="10083" y="2399968"/>
                </a:cubicBezTo>
                <a:lnTo>
                  <a:pt x="7065" y="2385039"/>
                </a:lnTo>
                <a:lnTo>
                  <a:pt x="2402" y="2385039"/>
                </a:lnTo>
                <a:lnTo>
                  <a:pt x="2402" y="2361970"/>
                </a:lnTo>
                <a:lnTo>
                  <a:pt x="0" y="2350086"/>
                </a:lnTo>
                <a:lnTo>
                  <a:pt x="0" y="2153891"/>
                </a:lnTo>
                <a:lnTo>
                  <a:pt x="2402" y="2153891"/>
                </a:lnTo>
                <a:close/>
              </a:path>
            </a:pathLst>
          </a:custGeom>
          <a:solidFill>
            <a:schemeClr val="bg1"/>
          </a:solidFill>
          <a:ln w="6350">
            <a:noFill/>
          </a:ln>
        </p:spPr>
        <p:txBody>
          <a:bodyPr vert="horz" wrap="square" lIns="144000" tIns="144000" rIns="91440" bIns="45720" rtlCol="0">
            <a:noAutofit/>
          </a:bodyPr>
          <a:lstStyle>
            <a:lvl1pPr>
              <a:spcAft>
                <a:spcPts val="1200"/>
              </a:spcAft>
              <a:defRPr lang="en-US" sz="1800" b="1" dirty="0" smtClean="0"/>
            </a:lvl1pPr>
            <a:lvl2pPr marL="171450" indent="-171450">
              <a:buFont typeface="Wingdings" pitchFamily="2" charset="2"/>
              <a:buChar char="§"/>
              <a:defRPr/>
            </a:lvl2pPr>
          </a:lstStyle>
          <a:p>
            <a:pPr lvl="0">
              <a:buFont typeface="Wingdings" pitchFamily="2" charset="2"/>
            </a:pPr>
            <a:endParaRPr lang="en-US" dirty="0"/>
          </a:p>
          <a:p>
            <a:pPr lvl="1">
              <a:buFont typeface="Wingdings" pitchFamily="2" charset="2"/>
            </a:pPr>
            <a:endParaRPr lang="en-US" dirty="0"/>
          </a:p>
        </p:txBody>
      </p:sp>
      <p:pic>
        <p:nvPicPr>
          <p:cNvPr id="17" name="Рисунок 16"/>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22020051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карточки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1D26480-3665-6F44-B084-BF4E502B75B3}"/>
              </a:ext>
            </a:extLst>
          </p:cNvPr>
          <p:cNvSpPr>
            <a:spLocks noGrp="1"/>
          </p:cNvSpPr>
          <p:nvPr>
            <p:ph type="body" sz="quarter" idx="17"/>
          </p:nvPr>
        </p:nvSpPr>
        <p:spPr>
          <a:xfrm>
            <a:off x="762000" y="2607730"/>
            <a:ext cx="2476500" cy="2726270"/>
          </a:xfrm>
          <a:prstGeom prst="round2SameRect">
            <a:avLst>
              <a:gd name="adj1" fmla="val 0"/>
              <a:gd name="adj2" fmla="val 5561"/>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grpSp>
        <p:nvGrpSpPr>
          <p:cNvPr id="23" name="Group 10">
            <a:extLst>
              <a:ext uri="{FF2B5EF4-FFF2-40B4-BE49-F238E27FC236}">
                <a16:creationId xmlns:a16="http://schemas.microsoft.com/office/drawing/2014/main" id="{EFDFD8BD-93BC-EB4F-BABE-DBF6545056F0}"/>
              </a:ext>
            </a:extLst>
          </p:cNvPr>
          <p:cNvGrpSpPr/>
          <p:nvPr userDrawn="1"/>
        </p:nvGrpSpPr>
        <p:grpSpPr>
          <a:xfrm>
            <a:off x="0" y="0"/>
            <a:ext cx="381000" cy="6858000"/>
            <a:chOff x="0" y="0"/>
            <a:chExt cx="381000" cy="6858000"/>
          </a:xfrm>
        </p:grpSpPr>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25" name="Graphic 17">
              <a:extLst>
                <a:ext uri="{FF2B5EF4-FFF2-40B4-BE49-F238E27FC236}">
                  <a16:creationId xmlns:a16="http://schemas.microsoft.com/office/drawing/2014/main" id="{B106E481-BC52-084B-BD16-EC69B340E55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35" y="74735"/>
              <a:ext cx="231530" cy="231530"/>
            </a:xfrm>
            <a:prstGeom prst="rect">
              <a:avLst/>
            </a:prstGeom>
          </p:spPr>
        </p:pic>
      </p:grpSp>
      <p:sp>
        <p:nvSpPr>
          <p:cNvPr id="3" name="Text Placeholder 2">
            <a:extLst>
              <a:ext uri="{FF2B5EF4-FFF2-40B4-BE49-F238E27FC236}">
                <a16:creationId xmlns:a16="http://schemas.microsoft.com/office/drawing/2014/main" id="{B6FAA514-6533-8A4E-8F43-F19D6FC024B1}"/>
              </a:ext>
            </a:extLst>
          </p:cNvPr>
          <p:cNvSpPr>
            <a:spLocks noGrp="1"/>
          </p:cNvSpPr>
          <p:nvPr>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16" name="Text Placeholder 11">
            <a:extLst>
              <a:ext uri="{FF2B5EF4-FFF2-40B4-BE49-F238E27FC236}">
                <a16:creationId xmlns:a16="http://schemas.microsoft.com/office/drawing/2014/main" id="{8A937329-A5D2-234C-A6B7-B52D8D7DCD84}"/>
              </a:ext>
            </a:extLst>
          </p:cNvPr>
          <p:cNvSpPr>
            <a:spLocks noGrp="1"/>
          </p:cNvSpPr>
          <p:nvPr>
            <p:ph type="body" sz="quarter" idx="10"/>
          </p:nvPr>
        </p:nvSpPr>
        <p:spPr>
          <a:xfrm>
            <a:off x="761999" y="6097737"/>
            <a:ext cx="3619501" cy="379413"/>
          </a:xfrm>
          <a:prstGeom prst="rect">
            <a:avLst/>
          </a:prstGeom>
        </p:spPr>
        <p:txBody>
          <a:bodyPr lIns="0" anchor="b" anchorCtr="0">
            <a:noAutofit/>
          </a:bodyPr>
          <a:lstStyle>
            <a:lvl1pPr marL="0" indent="0">
              <a:buFont typeface="+mj-lt"/>
              <a:buNone/>
              <a:defRPr lang="en-US" sz="900" b="0" kern="1200" dirty="0">
                <a:solidFill>
                  <a:schemeClr val="bg1">
                    <a:lumMod val="50000"/>
                  </a:schemeClr>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37" name="Text Placeholder 36">
            <a:extLst>
              <a:ext uri="{FF2B5EF4-FFF2-40B4-BE49-F238E27FC236}">
                <a16:creationId xmlns:a16="http://schemas.microsoft.com/office/drawing/2014/main" id="{9E6788A0-C0CF-5B46-8795-BF39F49B4F84}"/>
              </a:ext>
            </a:extLst>
          </p:cNvPr>
          <p:cNvSpPr>
            <a:spLocks noGrp="1"/>
          </p:cNvSpPr>
          <p:nvPr>
            <p:ph type="body" sz="quarter" idx="15"/>
          </p:nvPr>
        </p:nvSpPr>
        <p:spPr>
          <a:xfrm>
            <a:off x="762000" y="1520826"/>
            <a:ext cx="2478452" cy="1086904"/>
          </a:xfrm>
          <a:custGeom>
            <a:avLst/>
            <a:gdLst>
              <a:gd name="connsiteX0" fmla="*/ 128302 w 2478452"/>
              <a:gd name="connsiteY0" fmla="*/ 0 h 1086904"/>
              <a:gd name="connsiteX1" fmla="*/ 1001604 w 2478452"/>
              <a:gd name="connsiteY1" fmla="*/ 0 h 1086904"/>
              <a:gd name="connsiteX2" fmla="*/ 1476847 w 2478452"/>
              <a:gd name="connsiteY2" fmla="*/ 0 h 1086904"/>
              <a:gd name="connsiteX3" fmla="*/ 2350149 w 2478452"/>
              <a:gd name="connsiteY3" fmla="*/ 0 h 1086904"/>
              <a:gd name="connsiteX4" fmla="*/ 2478451 w 2478452"/>
              <a:gd name="connsiteY4" fmla="*/ 128151 h 1086904"/>
              <a:gd name="connsiteX5" fmla="*/ 2478451 w 2478452"/>
              <a:gd name="connsiteY5" fmla="*/ 137290 h 1086904"/>
              <a:gd name="connsiteX6" fmla="*/ 2478452 w 2478452"/>
              <a:gd name="connsiteY6" fmla="*/ 137290 h 1086904"/>
              <a:gd name="connsiteX7" fmla="*/ 2478452 w 2478452"/>
              <a:gd name="connsiteY7" fmla="*/ 1086904 h 1086904"/>
              <a:gd name="connsiteX8" fmla="*/ 0 w 2478452"/>
              <a:gd name="connsiteY8" fmla="*/ 1086904 h 1086904"/>
              <a:gd name="connsiteX9" fmla="*/ 0 w 2478452"/>
              <a:gd name="connsiteY9" fmla="*/ 324346 h 1086904"/>
              <a:gd name="connsiteX10" fmla="*/ 0 w 2478452"/>
              <a:gd name="connsiteY10" fmla="*/ 137290 h 1086904"/>
              <a:gd name="connsiteX11" fmla="*/ 0 w 2478452"/>
              <a:gd name="connsiteY11" fmla="*/ 128151 h 1086904"/>
              <a:gd name="connsiteX12" fmla="*/ 128302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2" y="0"/>
                </a:moveTo>
                <a:lnTo>
                  <a:pt x="1001604" y="0"/>
                </a:lnTo>
                <a:lnTo>
                  <a:pt x="1476847" y="0"/>
                </a:lnTo>
                <a:lnTo>
                  <a:pt x="2350149" y="0"/>
                </a:lnTo>
                <a:cubicBezTo>
                  <a:pt x="2421008" y="0"/>
                  <a:pt x="2478451" y="57375"/>
                  <a:pt x="2478451" y="128151"/>
                </a:cubicBezTo>
                <a:lnTo>
                  <a:pt x="2478451" y="137290"/>
                </a:lnTo>
                <a:lnTo>
                  <a:pt x="2478452" y="137290"/>
                </a:lnTo>
                <a:lnTo>
                  <a:pt x="2478452" y="1086904"/>
                </a:lnTo>
                <a:lnTo>
                  <a:pt x="0" y="1086904"/>
                </a:lnTo>
                <a:lnTo>
                  <a:pt x="0" y="324346"/>
                </a:lnTo>
                <a:lnTo>
                  <a:pt x="0" y="137290"/>
                </a:lnTo>
                <a:lnTo>
                  <a:pt x="0" y="128151"/>
                </a:lnTo>
                <a:cubicBezTo>
                  <a:pt x="0" y="57375"/>
                  <a:pt x="57443" y="0"/>
                  <a:pt x="128302" y="0"/>
                </a:cubicBezTo>
                <a:close/>
              </a:path>
            </a:pathLst>
          </a:custGeom>
          <a:solidFill>
            <a:srgbClr val="181C2B"/>
          </a:solidFill>
          <a:ln w="6350">
            <a:noFill/>
          </a:ln>
        </p:spPr>
        <p:txBody>
          <a:bodyPr wrap="square" lIns="612000" anchor="ctr" anchorCtr="0">
            <a:noAutofit/>
          </a:bodyPr>
          <a:lstStyle>
            <a:lvl1pPr>
              <a:defRPr sz="1600" b="1">
                <a:solidFill>
                  <a:schemeClr val="bg1"/>
                </a:solidFill>
              </a:defRPr>
            </a:lvl1pPr>
          </a:lstStyle>
          <a:p>
            <a:pPr lvl="0"/>
            <a:r>
              <a:rPr lang="en-US" dirty="0"/>
              <a:t>Click to edit Master text styles</a:t>
            </a:r>
          </a:p>
        </p:txBody>
      </p:sp>
      <p:sp>
        <p:nvSpPr>
          <p:cNvPr id="30" name="Picture Placeholder 3">
            <a:extLst>
              <a:ext uri="{FF2B5EF4-FFF2-40B4-BE49-F238E27FC236}">
                <a16:creationId xmlns:a16="http://schemas.microsoft.com/office/drawing/2014/main" id="{021D1439-9E74-8247-B80F-9D7D12785AE7}"/>
              </a:ext>
            </a:extLst>
          </p:cNvPr>
          <p:cNvSpPr>
            <a:spLocks noGrp="1"/>
          </p:cNvSpPr>
          <p:nvPr>
            <p:ph type="pic" sz="quarter" idx="16"/>
          </p:nvPr>
        </p:nvSpPr>
        <p:spPr>
          <a:xfrm>
            <a:off x="947015" y="1938419"/>
            <a:ext cx="251717" cy="251718"/>
          </a:xfrm>
          <a:prstGeom prst="rect">
            <a:avLst/>
          </a:prstGeom>
        </p:spPr>
        <p:txBody>
          <a:bodyPr>
            <a:noAutofit/>
          </a:bodyPr>
          <a:lstStyle>
            <a:lvl1pPr>
              <a:defRPr>
                <a:noFill/>
              </a:defRPr>
            </a:lvl1pPr>
          </a:lstStyle>
          <a:p>
            <a:endParaRPr lang="x-none"/>
          </a:p>
        </p:txBody>
      </p:sp>
      <p:sp>
        <p:nvSpPr>
          <p:cNvPr id="26" name="Text Placeholder 8">
            <a:extLst>
              <a:ext uri="{FF2B5EF4-FFF2-40B4-BE49-F238E27FC236}">
                <a16:creationId xmlns:a16="http://schemas.microsoft.com/office/drawing/2014/main" id="{984ABD50-E1AF-4748-8BA1-5A7048FBFFC8}"/>
              </a:ext>
            </a:extLst>
          </p:cNvPr>
          <p:cNvSpPr>
            <a:spLocks noGrp="1"/>
          </p:cNvSpPr>
          <p:nvPr>
            <p:ph type="body" sz="quarter" idx="18"/>
          </p:nvPr>
        </p:nvSpPr>
        <p:spPr>
          <a:xfrm>
            <a:off x="3429000" y="2607730"/>
            <a:ext cx="2476500" cy="2726270"/>
          </a:xfrm>
          <a:prstGeom prst="round2SameRect">
            <a:avLst>
              <a:gd name="adj1" fmla="val 0"/>
              <a:gd name="adj2" fmla="val 4995"/>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6" name="Text Placeholder 35">
            <a:extLst>
              <a:ext uri="{FF2B5EF4-FFF2-40B4-BE49-F238E27FC236}">
                <a16:creationId xmlns:a16="http://schemas.microsoft.com/office/drawing/2014/main" id="{0BFFCDC6-7B1A-A14E-8928-E580EDB1A442}"/>
              </a:ext>
            </a:extLst>
          </p:cNvPr>
          <p:cNvSpPr>
            <a:spLocks noGrp="1"/>
          </p:cNvSpPr>
          <p:nvPr>
            <p:ph type="body" sz="quarter" idx="19"/>
          </p:nvPr>
        </p:nvSpPr>
        <p:spPr>
          <a:xfrm>
            <a:off x="3429000"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612000" anchor="ctr" anchorCtr="0">
            <a:noAutofit/>
          </a:bodyPr>
          <a:lstStyle>
            <a:lvl1pPr>
              <a:defRPr sz="1600" b="1">
                <a:solidFill>
                  <a:schemeClr val="bg1"/>
                </a:solidFill>
              </a:defRPr>
            </a:lvl1pPr>
          </a:lstStyle>
          <a:p>
            <a:pPr lvl="0"/>
            <a:r>
              <a:rPr lang="en-US" dirty="0"/>
              <a:t>Click to edit Master text styles</a:t>
            </a:r>
          </a:p>
        </p:txBody>
      </p:sp>
      <p:sp>
        <p:nvSpPr>
          <p:cNvPr id="29" name="Picture Placeholder 3">
            <a:extLst>
              <a:ext uri="{FF2B5EF4-FFF2-40B4-BE49-F238E27FC236}">
                <a16:creationId xmlns:a16="http://schemas.microsoft.com/office/drawing/2014/main" id="{7BB10214-E834-1748-9DB8-0CD9837F3D7B}"/>
              </a:ext>
            </a:extLst>
          </p:cNvPr>
          <p:cNvSpPr>
            <a:spLocks noGrp="1"/>
          </p:cNvSpPr>
          <p:nvPr>
            <p:ph type="pic" sz="quarter" idx="20"/>
          </p:nvPr>
        </p:nvSpPr>
        <p:spPr>
          <a:xfrm>
            <a:off x="3614015" y="1938419"/>
            <a:ext cx="251717" cy="251718"/>
          </a:xfrm>
          <a:prstGeom prst="rect">
            <a:avLst/>
          </a:prstGeom>
        </p:spPr>
        <p:txBody>
          <a:bodyPr>
            <a:noAutofit/>
          </a:bodyPr>
          <a:lstStyle>
            <a:lvl1pPr>
              <a:defRPr>
                <a:noFill/>
              </a:defRPr>
            </a:lvl1pPr>
          </a:lstStyle>
          <a:p>
            <a:endParaRPr lang="x-none"/>
          </a:p>
        </p:txBody>
      </p:sp>
      <p:sp>
        <p:nvSpPr>
          <p:cNvPr id="49" name="Text Placeholder 8">
            <a:extLst>
              <a:ext uri="{FF2B5EF4-FFF2-40B4-BE49-F238E27FC236}">
                <a16:creationId xmlns:a16="http://schemas.microsoft.com/office/drawing/2014/main" id="{72319495-05E1-F547-A40D-8A0D532534C3}"/>
              </a:ext>
            </a:extLst>
          </p:cNvPr>
          <p:cNvSpPr>
            <a:spLocks noGrp="1"/>
          </p:cNvSpPr>
          <p:nvPr>
            <p:ph type="body" sz="quarter" idx="21"/>
          </p:nvPr>
        </p:nvSpPr>
        <p:spPr>
          <a:xfrm>
            <a:off x="6108198" y="2607730"/>
            <a:ext cx="2476500" cy="2726270"/>
          </a:xfrm>
          <a:prstGeom prst="round2SameRect">
            <a:avLst>
              <a:gd name="adj1" fmla="val 0"/>
              <a:gd name="adj2" fmla="val 5240"/>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5" name="Text Placeholder 34">
            <a:extLst>
              <a:ext uri="{FF2B5EF4-FFF2-40B4-BE49-F238E27FC236}">
                <a16:creationId xmlns:a16="http://schemas.microsoft.com/office/drawing/2014/main" id="{9B83ECDA-566B-F24D-98DD-1C4365DA0C9E}"/>
              </a:ext>
            </a:extLst>
          </p:cNvPr>
          <p:cNvSpPr>
            <a:spLocks noGrp="1"/>
          </p:cNvSpPr>
          <p:nvPr>
            <p:ph type="body" sz="quarter" idx="22"/>
          </p:nvPr>
        </p:nvSpPr>
        <p:spPr>
          <a:xfrm>
            <a:off x="6108198"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612000" anchor="ctr" anchorCtr="0">
            <a:noAutofit/>
          </a:bodyPr>
          <a:lstStyle>
            <a:lvl1pPr>
              <a:defRPr sz="1600" b="1">
                <a:solidFill>
                  <a:schemeClr val="bg1"/>
                </a:solidFill>
              </a:defRPr>
            </a:lvl1pPr>
          </a:lstStyle>
          <a:p>
            <a:pPr lvl="0"/>
            <a:r>
              <a:rPr lang="en-US" dirty="0"/>
              <a:t>Click to edit Master text styles</a:t>
            </a:r>
          </a:p>
        </p:txBody>
      </p:sp>
      <p:sp>
        <p:nvSpPr>
          <p:cNvPr id="52" name="Picture Placeholder 3">
            <a:extLst>
              <a:ext uri="{FF2B5EF4-FFF2-40B4-BE49-F238E27FC236}">
                <a16:creationId xmlns:a16="http://schemas.microsoft.com/office/drawing/2014/main" id="{EC833233-3071-AC4C-A5B5-417AD6FFCBA9}"/>
              </a:ext>
            </a:extLst>
          </p:cNvPr>
          <p:cNvSpPr>
            <a:spLocks noGrp="1"/>
          </p:cNvSpPr>
          <p:nvPr>
            <p:ph type="pic" sz="quarter" idx="23"/>
          </p:nvPr>
        </p:nvSpPr>
        <p:spPr>
          <a:xfrm>
            <a:off x="6293213" y="1938419"/>
            <a:ext cx="251717" cy="251718"/>
          </a:xfrm>
          <a:prstGeom prst="rect">
            <a:avLst/>
          </a:prstGeom>
        </p:spPr>
        <p:txBody>
          <a:bodyPr>
            <a:noAutofit/>
          </a:bodyPr>
          <a:lstStyle>
            <a:lvl1pPr>
              <a:defRPr>
                <a:noFill/>
              </a:defRPr>
            </a:lvl1pPr>
          </a:lstStyle>
          <a:p>
            <a:endParaRPr lang="x-none"/>
          </a:p>
        </p:txBody>
      </p:sp>
      <p:sp>
        <p:nvSpPr>
          <p:cNvPr id="53" name="Text Placeholder 8">
            <a:extLst>
              <a:ext uri="{FF2B5EF4-FFF2-40B4-BE49-F238E27FC236}">
                <a16:creationId xmlns:a16="http://schemas.microsoft.com/office/drawing/2014/main" id="{BF976C2F-D2EB-A94A-AEBE-E99C5D8E59AF}"/>
              </a:ext>
            </a:extLst>
          </p:cNvPr>
          <p:cNvSpPr>
            <a:spLocks noGrp="1"/>
          </p:cNvSpPr>
          <p:nvPr>
            <p:ph type="body" sz="quarter" idx="24"/>
          </p:nvPr>
        </p:nvSpPr>
        <p:spPr>
          <a:xfrm>
            <a:off x="8768485" y="2607730"/>
            <a:ext cx="2476500" cy="2726270"/>
          </a:xfrm>
          <a:prstGeom prst="round2SameRect">
            <a:avLst>
              <a:gd name="adj1" fmla="val 0"/>
              <a:gd name="adj2" fmla="val 5240"/>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3" name="Text Placeholder 32">
            <a:extLst>
              <a:ext uri="{FF2B5EF4-FFF2-40B4-BE49-F238E27FC236}">
                <a16:creationId xmlns:a16="http://schemas.microsoft.com/office/drawing/2014/main" id="{0AD254B8-4B10-A944-B612-D7C362B52D75}"/>
              </a:ext>
            </a:extLst>
          </p:cNvPr>
          <p:cNvSpPr>
            <a:spLocks noGrp="1"/>
          </p:cNvSpPr>
          <p:nvPr>
            <p:ph type="body" sz="quarter" idx="25"/>
          </p:nvPr>
        </p:nvSpPr>
        <p:spPr>
          <a:xfrm>
            <a:off x="8768485"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612000" anchor="ctr" anchorCtr="0">
            <a:noAutofit/>
          </a:bodyPr>
          <a:lstStyle>
            <a:lvl1pPr>
              <a:defRPr sz="1600" b="1">
                <a:solidFill>
                  <a:schemeClr val="bg1"/>
                </a:solidFill>
              </a:defRPr>
            </a:lvl1pPr>
          </a:lstStyle>
          <a:p>
            <a:pPr lvl="0"/>
            <a:r>
              <a:rPr lang="en-US" dirty="0"/>
              <a:t>Click to edit Master text styles</a:t>
            </a:r>
          </a:p>
        </p:txBody>
      </p:sp>
      <p:sp>
        <p:nvSpPr>
          <p:cNvPr id="56" name="Picture Placeholder 3">
            <a:extLst>
              <a:ext uri="{FF2B5EF4-FFF2-40B4-BE49-F238E27FC236}">
                <a16:creationId xmlns:a16="http://schemas.microsoft.com/office/drawing/2014/main" id="{D90E1C47-7EC1-9343-B38E-C0B066C9D8EF}"/>
              </a:ext>
            </a:extLst>
          </p:cNvPr>
          <p:cNvSpPr>
            <a:spLocks noGrp="1"/>
          </p:cNvSpPr>
          <p:nvPr>
            <p:ph type="pic" sz="quarter" idx="26"/>
          </p:nvPr>
        </p:nvSpPr>
        <p:spPr>
          <a:xfrm>
            <a:off x="8953500" y="1938419"/>
            <a:ext cx="251717" cy="251718"/>
          </a:xfrm>
          <a:prstGeom prst="rect">
            <a:avLst/>
          </a:prstGeom>
        </p:spPr>
        <p:txBody>
          <a:bodyPr>
            <a:noAutofit/>
          </a:bodyPr>
          <a:lstStyle>
            <a:lvl1pPr>
              <a:defRPr>
                <a:noFill/>
              </a:defRPr>
            </a:lvl1pPr>
          </a:lstStyle>
          <a:p>
            <a:endParaRPr lang="x-none"/>
          </a:p>
        </p:txBody>
      </p:sp>
    </p:spTree>
    <p:extLst>
      <p:ext uri="{BB962C8B-B14F-4D97-AF65-F5344CB8AC3E}">
        <p14:creationId xmlns:p14="http://schemas.microsoft.com/office/powerpoint/2010/main" val="55919097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карточки 2">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7" name="Text Placeholder 26">
            <a:extLst>
              <a:ext uri="{FF2B5EF4-FFF2-40B4-BE49-F238E27FC236}">
                <a16:creationId xmlns:a16="http://schemas.microsoft.com/office/drawing/2014/main" id="{B4CFBDA0-1F28-8F4E-8563-AAB4CBBC1C90}"/>
              </a:ext>
            </a:extLst>
          </p:cNvPr>
          <p:cNvSpPr>
            <a:spLocks noGrp="1"/>
          </p:cNvSpPr>
          <p:nvPr userDrawn="1">
            <p:ph type="body" sz="quarter" idx="26"/>
          </p:nvPr>
        </p:nvSpPr>
        <p:spPr>
          <a:xfrm>
            <a:off x="762000" y="1520826"/>
            <a:ext cx="2478452" cy="3813174"/>
          </a:xfrm>
          <a:custGeom>
            <a:avLst/>
            <a:gdLst>
              <a:gd name="connsiteX0" fmla="*/ 128302 w 2478452"/>
              <a:gd name="connsiteY0" fmla="*/ 0 h 3813174"/>
              <a:gd name="connsiteX1" fmla="*/ 1001604 w 2478452"/>
              <a:gd name="connsiteY1" fmla="*/ 0 h 3813174"/>
              <a:gd name="connsiteX2" fmla="*/ 1476847 w 2478452"/>
              <a:gd name="connsiteY2" fmla="*/ 0 h 3813174"/>
              <a:gd name="connsiteX3" fmla="*/ 2350149 w 2478452"/>
              <a:gd name="connsiteY3" fmla="*/ 0 h 3813174"/>
              <a:gd name="connsiteX4" fmla="*/ 2478451 w 2478452"/>
              <a:gd name="connsiteY4" fmla="*/ 128151 h 3813174"/>
              <a:gd name="connsiteX5" fmla="*/ 2478451 w 2478452"/>
              <a:gd name="connsiteY5" fmla="*/ 137290 h 3813174"/>
              <a:gd name="connsiteX6" fmla="*/ 2478452 w 2478452"/>
              <a:gd name="connsiteY6" fmla="*/ 137290 h 3813174"/>
              <a:gd name="connsiteX7" fmla="*/ 2478452 w 2478452"/>
              <a:gd name="connsiteY7" fmla="*/ 1086904 h 3813174"/>
              <a:gd name="connsiteX8" fmla="*/ 2476500 w 2478452"/>
              <a:gd name="connsiteY8" fmla="*/ 1086904 h 3813174"/>
              <a:gd name="connsiteX9" fmla="*/ 2476500 w 2478452"/>
              <a:gd name="connsiteY9" fmla="*/ 3485986 h 3813174"/>
              <a:gd name="connsiteX10" fmla="*/ 2476500 w 2478452"/>
              <a:gd name="connsiteY10" fmla="*/ 3675456 h 3813174"/>
              <a:gd name="connsiteX11" fmla="*/ 2338782 w 2478452"/>
              <a:gd name="connsiteY11" fmla="*/ 3813174 h 3813174"/>
              <a:gd name="connsiteX12" fmla="*/ 137718 w 2478452"/>
              <a:gd name="connsiteY12" fmla="*/ 3813174 h 3813174"/>
              <a:gd name="connsiteX13" fmla="*/ 0 w 2478452"/>
              <a:gd name="connsiteY13" fmla="*/ 3675456 h 3813174"/>
              <a:gd name="connsiteX14" fmla="*/ 0 w 2478452"/>
              <a:gd name="connsiteY14" fmla="*/ 3485986 h 3813174"/>
              <a:gd name="connsiteX15" fmla="*/ 0 w 2478452"/>
              <a:gd name="connsiteY15" fmla="*/ 1086904 h 3813174"/>
              <a:gd name="connsiteX16" fmla="*/ 0 w 2478452"/>
              <a:gd name="connsiteY16" fmla="*/ 897434 h 3813174"/>
              <a:gd name="connsiteX17" fmla="*/ 0 w 2478452"/>
              <a:gd name="connsiteY17" fmla="*/ 324346 h 3813174"/>
              <a:gd name="connsiteX18" fmla="*/ 0 w 2478452"/>
              <a:gd name="connsiteY18" fmla="*/ 137290 h 3813174"/>
              <a:gd name="connsiteX19" fmla="*/ 0 w 2478452"/>
              <a:gd name="connsiteY19" fmla="*/ 128151 h 3813174"/>
              <a:gd name="connsiteX20" fmla="*/ 128302 w 2478452"/>
              <a:gd name="connsiteY20" fmla="*/ 0 h 381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452" h="3813174">
                <a:moveTo>
                  <a:pt x="128302" y="0"/>
                </a:moveTo>
                <a:lnTo>
                  <a:pt x="1001604" y="0"/>
                </a:lnTo>
                <a:lnTo>
                  <a:pt x="1476847" y="0"/>
                </a:lnTo>
                <a:lnTo>
                  <a:pt x="2350149" y="0"/>
                </a:lnTo>
                <a:cubicBezTo>
                  <a:pt x="2421008" y="0"/>
                  <a:pt x="2478451" y="57375"/>
                  <a:pt x="2478451" y="128151"/>
                </a:cubicBezTo>
                <a:lnTo>
                  <a:pt x="2478451" y="137290"/>
                </a:lnTo>
                <a:lnTo>
                  <a:pt x="2478452" y="137290"/>
                </a:lnTo>
                <a:lnTo>
                  <a:pt x="2478452" y="1086904"/>
                </a:lnTo>
                <a:lnTo>
                  <a:pt x="2476500" y="1086904"/>
                </a:lnTo>
                <a:lnTo>
                  <a:pt x="2476500" y="3485986"/>
                </a:lnTo>
                <a:lnTo>
                  <a:pt x="2476500" y="3675456"/>
                </a:lnTo>
                <a:cubicBezTo>
                  <a:pt x="2476500" y="3751516"/>
                  <a:pt x="2414842" y="3813174"/>
                  <a:pt x="2338782" y="3813174"/>
                </a:cubicBezTo>
                <a:lnTo>
                  <a:pt x="137718" y="3813174"/>
                </a:lnTo>
                <a:cubicBezTo>
                  <a:pt x="61658" y="3813174"/>
                  <a:pt x="0" y="3751516"/>
                  <a:pt x="0" y="3675456"/>
                </a:cubicBezTo>
                <a:lnTo>
                  <a:pt x="0" y="3485986"/>
                </a:lnTo>
                <a:lnTo>
                  <a:pt x="0" y="1086904"/>
                </a:lnTo>
                <a:lnTo>
                  <a:pt x="0" y="897434"/>
                </a:lnTo>
                <a:lnTo>
                  <a:pt x="0" y="324346"/>
                </a:lnTo>
                <a:lnTo>
                  <a:pt x="0" y="137290"/>
                </a:lnTo>
                <a:lnTo>
                  <a:pt x="0" y="128151"/>
                </a:lnTo>
                <a:cubicBezTo>
                  <a:pt x="0" y="57375"/>
                  <a:pt x="57443" y="0"/>
                  <a:pt x="128302"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en-US" dirty="0"/>
          </a:p>
        </p:txBody>
      </p:sp>
      <p:sp>
        <p:nvSpPr>
          <p:cNvPr id="29" name="Text Placeholder 28">
            <a:extLst>
              <a:ext uri="{FF2B5EF4-FFF2-40B4-BE49-F238E27FC236}">
                <a16:creationId xmlns:a16="http://schemas.microsoft.com/office/drawing/2014/main" id="{16C813D7-A1A9-AF4F-A934-2062742B3403}"/>
              </a:ext>
            </a:extLst>
          </p:cNvPr>
          <p:cNvSpPr>
            <a:spLocks noGrp="1"/>
          </p:cNvSpPr>
          <p:nvPr userDrawn="1">
            <p:ph type="body" sz="quarter" idx="27"/>
          </p:nvPr>
        </p:nvSpPr>
        <p:spPr>
          <a:xfrm>
            <a:off x="3436208" y="1520826"/>
            <a:ext cx="2478452" cy="3813174"/>
          </a:xfrm>
          <a:custGeom>
            <a:avLst/>
            <a:gdLst>
              <a:gd name="connsiteX0" fmla="*/ 128303 w 2478452"/>
              <a:gd name="connsiteY0" fmla="*/ 0 h 3813174"/>
              <a:gd name="connsiteX1" fmla="*/ 1001605 w 2478452"/>
              <a:gd name="connsiteY1" fmla="*/ 0 h 3813174"/>
              <a:gd name="connsiteX2" fmla="*/ 1476848 w 2478452"/>
              <a:gd name="connsiteY2" fmla="*/ 0 h 3813174"/>
              <a:gd name="connsiteX3" fmla="*/ 2350150 w 2478452"/>
              <a:gd name="connsiteY3" fmla="*/ 0 h 3813174"/>
              <a:gd name="connsiteX4" fmla="*/ 2478452 w 2478452"/>
              <a:gd name="connsiteY4" fmla="*/ 128151 h 3813174"/>
              <a:gd name="connsiteX5" fmla="*/ 2478452 w 2478452"/>
              <a:gd name="connsiteY5" fmla="*/ 137290 h 3813174"/>
              <a:gd name="connsiteX6" fmla="*/ 2478452 w 2478452"/>
              <a:gd name="connsiteY6" fmla="*/ 324346 h 3813174"/>
              <a:gd name="connsiteX7" fmla="*/ 2478452 w 2478452"/>
              <a:gd name="connsiteY7" fmla="*/ 1086904 h 3813174"/>
              <a:gd name="connsiteX8" fmla="*/ 2476500 w 2478452"/>
              <a:gd name="connsiteY8" fmla="*/ 1086904 h 3813174"/>
              <a:gd name="connsiteX9" fmla="*/ 2476500 w 2478452"/>
              <a:gd name="connsiteY9" fmla="*/ 3500003 h 3813174"/>
              <a:gd name="connsiteX10" fmla="*/ 2476500 w 2478452"/>
              <a:gd name="connsiteY10" fmla="*/ 3689473 h 3813174"/>
              <a:gd name="connsiteX11" fmla="*/ 2352799 w 2478452"/>
              <a:gd name="connsiteY11" fmla="*/ 3813174 h 3813174"/>
              <a:gd name="connsiteX12" fmla="*/ 123701 w 2478452"/>
              <a:gd name="connsiteY12" fmla="*/ 3813174 h 3813174"/>
              <a:gd name="connsiteX13" fmla="*/ 0 w 2478452"/>
              <a:gd name="connsiteY13" fmla="*/ 3689473 h 3813174"/>
              <a:gd name="connsiteX14" fmla="*/ 0 w 2478452"/>
              <a:gd name="connsiteY14" fmla="*/ 3500003 h 3813174"/>
              <a:gd name="connsiteX15" fmla="*/ 0 w 2478452"/>
              <a:gd name="connsiteY15" fmla="*/ 1086904 h 3813174"/>
              <a:gd name="connsiteX16" fmla="*/ 0 w 2478452"/>
              <a:gd name="connsiteY16" fmla="*/ 897434 h 3813174"/>
              <a:gd name="connsiteX17" fmla="*/ 0 w 2478452"/>
              <a:gd name="connsiteY17" fmla="*/ 137290 h 3813174"/>
              <a:gd name="connsiteX18" fmla="*/ 1 w 2478452"/>
              <a:gd name="connsiteY18" fmla="*/ 137290 h 3813174"/>
              <a:gd name="connsiteX19" fmla="*/ 1 w 2478452"/>
              <a:gd name="connsiteY19" fmla="*/ 128151 h 3813174"/>
              <a:gd name="connsiteX20" fmla="*/ 128303 w 2478452"/>
              <a:gd name="connsiteY20" fmla="*/ 0 h 381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452" h="381317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2476500" y="1086904"/>
                </a:lnTo>
                <a:lnTo>
                  <a:pt x="2476500" y="3500003"/>
                </a:lnTo>
                <a:lnTo>
                  <a:pt x="2476500" y="3689473"/>
                </a:lnTo>
                <a:cubicBezTo>
                  <a:pt x="2476500" y="3757791"/>
                  <a:pt x="2421117" y="3813174"/>
                  <a:pt x="2352799" y="3813174"/>
                </a:cubicBezTo>
                <a:lnTo>
                  <a:pt x="123701" y="3813174"/>
                </a:lnTo>
                <a:cubicBezTo>
                  <a:pt x="55383" y="3813174"/>
                  <a:pt x="0" y="3757791"/>
                  <a:pt x="0" y="3689473"/>
                </a:cubicBezTo>
                <a:lnTo>
                  <a:pt x="0" y="3500003"/>
                </a:lnTo>
                <a:lnTo>
                  <a:pt x="0" y="1086904"/>
                </a:lnTo>
                <a:lnTo>
                  <a:pt x="0" y="897434"/>
                </a:lnTo>
                <a:lnTo>
                  <a:pt x="0" y="137290"/>
                </a:lnTo>
                <a:lnTo>
                  <a:pt x="1" y="137290"/>
                </a:lnTo>
                <a:lnTo>
                  <a:pt x="1" y="128151"/>
                </a:lnTo>
                <a:cubicBezTo>
                  <a:pt x="1" y="57375"/>
                  <a:pt x="57444" y="0"/>
                  <a:pt x="128303"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en-US" dirty="0"/>
          </a:p>
        </p:txBody>
      </p:sp>
      <p:sp>
        <p:nvSpPr>
          <p:cNvPr id="30" name="Text Placeholder 29">
            <a:extLst>
              <a:ext uri="{FF2B5EF4-FFF2-40B4-BE49-F238E27FC236}">
                <a16:creationId xmlns:a16="http://schemas.microsoft.com/office/drawing/2014/main" id="{694680C6-9F3C-2A41-878D-87FBD2D483CA}"/>
              </a:ext>
            </a:extLst>
          </p:cNvPr>
          <p:cNvSpPr>
            <a:spLocks noGrp="1"/>
          </p:cNvSpPr>
          <p:nvPr userDrawn="1">
            <p:ph type="body" sz="quarter" idx="28"/>
          </p:nvPr>
        </p:nvSpPr>
        <p:spPr>
          <a:xfrm>
            <a:off x="6096000" y="1520826"/>
            <a:ext cx="2478452" cy="3813174"/>
          </a:xfrm>
          <a:custGeom>
            <a:avLst/>
            <a:gdLst>
              <a:gd name="connsiteX0" fmla="*/ 128303 w 2478452"/>
              <a:gd name="connsiteY0" fmla="*/ 0 h 3813174"/>
              <a:gd name="connsiteX1" fmla="*/ 1001605 w 2478452"/>
              <a:gd name="connsiteY1" fmla="*/ 0 h 3813174"/>
              <a:gd name="connsiteX2" fmla="*/ 1476848 w 2478452"/>
              <a:gd name="connsiteY2" fmla="*/ 0 h 3813174"/>
              <a:gd name="connsiteX3" fmla="*/ 2350150 w 2478452"/>
              <a:gd name="connsiteY3" fmla="*/ 0 h 3813174"/>
              <a:gd name="connsiteX4" fmla="*/ 2478452 w 2478452"/>
              <a:gd name="connsiteY4" fmla="*/ 128151 h 3813174"/>
              <a:gd name="connsiteX5" fmla="*/ 2478452 w 2478452"/>
              <a:gd name="connsiteY5" fmla="*/ 137290 h 3813174"/>
              <a:gd name="connsiteX6" fmla="*/ 2478452 w 2478452"/>
              <a:gd name="connsiteY6" fmla="*/ 324346 h 3813174"/>
              <a:gd name="connsiteX7" fmla="*/ 2478452 w 2478452"/>
              <a:gd name="connsiteY7" fmla="*/ 1086904 h 3813174"/>
              <a:gd name="connsiteX8" fmla="*/ 2476500 w 2478452"/>
              <a:gd name="connsiteY8" fmla="*/ 1086904 h 3813174"/>
              <a:gd name="connsiteX9" fmla="*/ 2476500 w 2478452"/>
              <a:gd name="connsiteY9" fmla="*/ 3493935 h 3813174"/>
              <a:gd name="connsiteX10" fmla="*/ 2476500 w 2478452"/>
              <a:gd name="connsiteY10" fmla="*/ 3683405 h 3813174"/>
              <a:gd name="connsiteX11" fmla="*/ 2346731 w 2478452"/>
              <a:gd name="connsiteY11" fmla="*/ 3813174 h 3813174"/>
              <a:gd name="connsiteX12" fmla="*/ 129769 w 2478452"/>
              <a:gd name="connsiteY12" fmla="*/ 3813174 h 3813174"/>
              <a:gd name="connsiteX13" fmla="*/ 0 w 2478452"/>
              <a:gd name="connsiteY13" fmla="*/ 3683405 h 3813174"/>
              <a:gd name="connsiteX14" fmla="*/ 0 w 2478452"/>
              <a:gd name="connsiteY14" fmla="*/ 3493935 h 3813174"/>
              <a:gd name="connsiteX15" fmla="*/ 0 w 2478452"/>
              <a:gd name="connsiteY15" fmla="*/ 1086904 h 3813174"/>
              <a:gd name="connsiteX16" fmla="*/ 0 w 2478452"/>
              <a:gd name="connsiteY16" fmla="*/ 897434 h 3813174"/>
              <a:gd name="connsiteX17" fmla="*/ 0 w 2478452"/>
              <a:gd name="connsiteY17" fmla="*/ 137290 h 3813174"/>
              <a:gd name="connsiteX18" fmla="*/ 1 w 2478452"/>
              <a:gd name="connsiteY18" fmla="*/ 137290 h 3813174"/>
              <a:gd name="connsiteX19" fmla="*/ 1 w 2478452"/>
              <a:gd name="connsiteY19" fmla="*/ 128151 h 3813174"/>
              <a:gd name="connsiteX20" fmla="*/ 128303 w 2478452"/>
              <a:gd name="connsiteY20" fmla="*/ 0 h 381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452" h="381317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2476500" y="1086904"/>
                </a:lnTo>
                <a:lnTo>
                  <a:pt x="2476500" y="3493935"/>
                </a:lnTo>
                <a:lnTo>
                  <a:pt x="2476500" y="3683405"/>
                </a:lnTo>
                <a:cubicBezTo>
                  <a:pt x="2476500" y="3755074"/>
                  <a:pt x="2418400" y="3813174"/>
                  <a:pt x="2346731" y="3813174"/>
                </a:cubicBezTo>
                <a:lnTo>
                  <a:pt x="129769" y="3813174"/>
                </a:lnTo>
                <a:cubicBezTo>
                  <a:pt x="58100" y="3813174"/>
                  <a:pt x="0" y="3755074"/>
                  <a:pt x="0" y="3683405"/>
                </a:cubicBezTo>
                <a:lnTo>
                  <a:pt x="0" y="3493935"/>
                </a:lnTo>
                <a:lnTo>
                  <a:pt x="0" y="1086904"/>
                </a:lnTo>
                <a:lnTo>
                  <a:pt x="0" y="897434"/>
                </a:lnTo>
                <a:lnTo>
                  <a:pt x="0" y="137290"/>
                </a:lnTo>
                <a:lnTo>
                  <a:pt x="1" y="137290"/>
                </a:lnTo>
                <a:lnTo>
                  <a:pt x="1" y="128151"/>
                </a:lnTo>
                <a:cubicBezTo>
                  <a:pt x="1" y="57375"/>
                  <a:pt x="57444" y="0"/>
                  <a:pt x="128303"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en-US" dirty="0"/>
          </a:p>
        </p:txBody>
      </p:sp>
      <p:sp>
        <p:nvSpPr>
          <p:cNvPr id="34" name="Text Placeholder 33">
            <a:extLst>
              <a:ext uri="{FF2B5EF4-FFF2-40B4-BE49-F238E27FC236}">
                <a16:creationId xmlns:a16="http://schemas.microsoft.com/office/drawing/2014/main" id="{7B98083D-3418-9E4D-8839-E4B1717EC19F}"/>
              </a:ext>
            </a:extLst>
          </p:cNvPr>
          <p:cNvSpPr>
            <a:spLocks noGrp="1"/>
          </p:cNvSpPr>
          <p:nvPr userDrawn="1">
            <p:ph type="body" sz="quarter" idx="29"/>
          </p:nvPr>
        </p:nvSpPr>
        <p:spPr>
          <a:xfrm>
            <a:off x="8755792" y="1520826"/>
            <a:ext cx="2478452" cy="3813174"/>
          </a:xfrm>
          <a:custGeom>
            <a:avLst/>
            <a:gdLst>
              <a:gd name="connsiteX0" fmla="*/ 128303 w 2478452"/>
              <a:gd name="connsiteY0" fmla="*/ 0 h 3813174"/>
              <a:gd name="connsiteX1" fmla="*/ 1001605 w 2478452"/>
              <a:gd name="connsiteY1" fmla="*/ 0 h 3813174"/>
              <a:gd name="connsiteX2" fmla="*/ 1476848 w 2478452"/>
              <a:gd name="connsiteY2" fmla="*/ 0 h 3813174"/>
              <a:gd name="connsiteX3" fmla="*/ 2350150 w 2478452"/>
              <a:gd name="connsiteY3" fmla="*/ 0 h 3813174"/>
              <a:gd name="connsiteX4" fmla="*/ 2478452 w 2478452"/>
              <a:gd name="connsiteY4" fmla="*/ 128151 h 3813174"/>
              <a:gd name="connsiteX5" fmla="*/ 2478452 w 2478452"/>
              <a:gd name="connsiteY5" fmla="*/ 137290 h 3813174"/>
              <a:gd name="connsiteX6" fmla="*/ 2478452 w 2478452"/>
              <a:gd name="connsiteY6" fmla="*/ 324346 h 3813174"/>
              <a:gd name="connsiteX7" fmla="*/ 2478452 w 2478452"/>
              <a:gd name="connsiteY7" fmla="*/ 1086904 h 3813174"/>
              <a:gd name="connsiteX8" fmla="*/ 2476500 w 2478452"/>
              <a:gd name="connsiteY8" fmla="*/ 1086904 h 3813174"/>
              <a:gd name="connsiteX9" fmla="*/ 2476500 w 2478452"/>
              <a:gd name="connsiteY9" fmla="*/ 3493935 h 3813174"/>
              <a:gd name="connsiteX10" fmla="*/ 2476500 w 2478452"/>
              <a:gd name="connsiteY10" fmla="*/ 3683405 h 3813174"/>
              <a:gd name="connsiteX11" fmla="*/ 2346731 w 2478452"/>
              <a:gd name="connsiteY11" fmla="*/ 3813174 h 3813174"/>
              <a:gd name="connsiteX12" fmla="*/ 129769 w 2478452"/>
              <a:gd name="connsiteY12" fmla="*/ 3813174 h 3813174"/>
              <a:gd name="connsiteX13" fmla="*/ 0 w 2478452"/>
              <a:gd name="connsiteY13" fmla="*/ 3683405 h 3813174"/>
              <a:gd name="connsiteX14" fmla="*/ 0 w 2478452"/>
              <a:gd name="connsiteY14" fmla="*/ 3493935 h 3813174"/>
              <a:gd name="connsiteX15" fmla="*/ 0 w 2478452"/>
              <a:gd name="connsiteY15" fmla="*/ 1086904 h 3813174"/>
              <a:gd name="connsiteX16" fmla="*/ 0 w 2478452"/>
              <a:gd name="connsiteY16" fmla="*/ 897434 h 3813174"/>
              <a:gd name="connsiteX17" fmla="*/ 0 w 2478452"/>
              <a:gd name="connsiteY17" fmla="*/ 137290 h 3813174"/>
              <a:gd name="connsiteX18" fmla="*/ 1 w 2478452"/>
              <a:gd name="connsiteY18" fmla="*/ 137290 h 3813174"/>
              <a:gd name="connsiteX19" fmla="*/ 1 w 2478452"/>
              <a:gd name="connsiteY19" fmla="*/ 128151 h 3813174"/>
              <a:gd name="connsiteX20" fmla="*/ 128303 w 2478452"/>
              <a:gd name="connsiteY20" fmla="*/ 0 h 381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452" h="381317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2476500" y="1086904"/>
                </a:lnTo>
                <a:lnTo>
                  <a:pt x="2476500" y="3493935"/>
                </a:lnTo>
                <a:lnTo>
                  <a:pt x="2476500" y="3683405"/>
                </a:lnTo>
                <a:cubicBezTo>
                  <a:pt x="2476500" y="3755074"/>
                  <a:pt x="2418400" y="3813174"/>
                  <a:pt x="2346731" y="3813174"/>
                </a:cubicBezTo>
                <a:lnTo>
                  <a:pt x="129769" y="3813174"/>
                </a:lnTo>
                <a:cubicBezTo>
                  <a:pt x="58100" y="3813174"/>
                  <a:pt x="0" y="3755074"/>
                  <a:pt x="0" y="3683405"/>
                </a:cubicBezTo>
                <a:lnTo>
                  <a:pt x="0" y="3493935"/>
                </a:lnTo>
                <a:lnTo>
                  <a:pt x="0" y="1086904"/>
                </a:lnTo>
                <a:lnTo>
                  <a:pt x="0" y="897434"/>
                </a:lnTo>
                <a:lnTo>
                  <a:pt x="0" y="137290"/>
                </a:lnTo>
                <a:lnTo>
                  <a:pt x="1" y="137290"/>
                </a:lnTo>
                <a:lnTo>
                  <a:pt x="1" y="128151"/>
                </a:lnTo>
                <a:cubicBezTo>
                  <a:pt x="1" y="57375"/>
                  <a:pt x="57444" y="0"/>
                  <a:pt x="128303" y="0"/>
                </a:cubicBezTo>
                <a:close/>
              </a:path>
            </a:pathLst>
          </a:custGeom>
          <a:noFill/>
          <a:ln w="6350">
            <a:solidFill>
              <a:schemeClr val="bg1">
                <a:lumMod val="85000"/>
              </a:schemeClr>
            </a:solidFill>
          </a:ln>
        </p:spPr>
        <p:txBody>
          <a:bodyPr vert="horz" wrap="square" lIns="216000" tIns="792000" rIns="91440" bIns="45720" rtlCol="0" anchor="t" anchorCtr="0">
            <a:noAutofit/>
          </a:bodyPr>
          <a:lstStyle>
            <a:lvl1pPr>
              <a:spcAft>
                <a:spcPts val="1200"/>
              </a:spcAft>
              <a:defRPr lang="en-US" sz="1800" b="1" dirty="0">
                <a:solidFill>
                  <a:schemeClr val="tx2"/>
                </a:solidFill>
              </a:defRPr>
            </a:lvl1pPr>
            <a:lvl2pPr marL="171450" indent="-171450">
              <a:buFont typeface="Wingdings" pitchFamily="2" charset="2"/>
              <a:buChar char="§"/>
              <a:defRPr/>
            </a:lvl2pPr>
          </a:lstStyle>
          <a:p>
            <a:pPr lvl="0"/>
            <a:endParaRPr lang="en-US" dirty="0"/>
          </a:p>
          <a:p>
            <a:pPr lvl="1"/>
            <a:endParaRPr lang="en-US" dirty="0"/>
          </a:p>
        </p:txBody>
      </p:sp>
      <p:sp>
        <p:nvSpPr>
          <p:cNvPr id="35" name="Picture Placeholder 3">
            <a:extLst>
              <a:ext uri="{FF2B5EF4-FFF2-40B4-BE49-F238E27FC236}">
                <a16:creationId xmlns:a16="http://schemas.microsoft.com/office/drawing/2014/main" id="{4A7075C0-E044-BF45-A0C5-A0AB8C3552CE}"/>
              </a:ext>
            </a:extLst>
          </p:cNvPr>
          <p:cNvSpPr>
            <a:spLocks noGrp="1"/>
          </p:cNvSpPr>
          <p:nvPr userDrawn="1">
            <p:ph type="pic" sz="quarter" idx="16"/>
          </p:nvPr>
        </p:nvSpPr>
        <p:spPr>
          <a:xfrm>
            <a:off x="990986" y="1818889"/>
            <a:ext cx="309562" cy="309563"/>
          </a:xfrm>
          <a:prstGeom prst="rect">
            <a:avLst/>
          </a:prstGeom>
        </p:spPr>
        <p:txBody>
          <a:bodyPr>
            <a:noAutofit/>
          </a:bodyPr>
          <a:lstStyle>
            <a:lvl1pPr>
              <a:defRPr>
                <a:noFill/>
              </a:defRPr>
            </a:lvl1pPr>
          </a:lstStyle>
          <a:p>
            <a:endParaRPr lang="x-none" dirty="0"/>
          </a:p>
        </p:txBody>
      </p:sp>
      <p:sp>
        <p:nvSpPr>
          <p:cNvPr id="36" name="Picture Placeholder 3">
            <a:extLst>
              <a:ext uri="{FF2B5EF4-FFF2-40B4-BE49-F238E27FC236}">
                <a16:creationId xmlns:a16="http://schemas.microsoft.com/office/drawing/2014/main" id="{50BF6C57-F5E3-A743-9F85-41D89E1EBF15}"/>
              </a:ext>
            </a:extLst>
          </p:cNvPr>
          <p:cNvSpPr>
            <a:spLocks noGrp="1"/>
          </p:cNvSpPr>
          <p:nvPr userDrawn="1">
            <p:ph type="pic" sz="quarter" idx="20"/>
          </p:nvPr>
        </p:nvSpPr>
        <p:spPr>
          <a:xfrm>
            <a:off x="3621452" y="1818889"/>
            <a:ext cx="309562" cy="309563"/>
          </a:xfrm>
          <a:prstGeom prst="rect">
            <a:avLst/>
          </a:prstGeom>
        </p:spPr>
        <p:txBody>
          <a:bodyPr>
            <a:noAutofit/>
          </a:bodyPr>
          <a:lstStyle>
            <a:lvl1pPr>
              <a:defRPr>
                <a:noFill/>
              </a:defRPr>
            </a:lvl1pPr>
          </a:lstStyle>
          <a:p>
            <a:endParaRPr lang="x-none" dirty="0"/>
          </a:p>
        </p:txBody>
      </p:sp>
      <p:sp>
        <p:nvSpPr>
          <p:cNvPr id="37" name="Picture Placeholder 3">
            <a:extLst>
              <a:ext uri="{FF2B5EF4-FFF2-40B4-BE49-F238E27FC236}">
                <a16:creationId xmlns:a16="http://schemas.microsoft.com/office/drawing/2014/main" id="{C29040D5-B3CA-234B-B359-179421D95DD1}"/>
              </a:ext>
            </a:extLst>
          </p:cNvPr>
          <p:cNvSpPr>
            <a:spLocks noGrp="1"/>
          </p:cNvSpPr>
          <p:nvPr userDrawn="1">
            <p:ph type="pic" sz="quarter" idx="23"/>
          </p:nvPr>
        </p:nvSpPr>
        <p:spPr>
          <a:xfrm>
            <a:off x="6334255" y="1818889"/>
            <a:ext cx="309562" cy="309563"/>
          </a:xfrm>
          <a:prstGeom prst="rect">
            <a:avLst/>
          </a:prstGeom>
        </p:spPr>
        <p:txBody>
          <a:bodyPr>
            <a:noAutofit/>
          </a:bodyPr>
          <a:lstStyle>
            <a:lvl1pPr>
              <a:defRPr>
                <a:noFill/>
              </a:defRPr>
            </a:lvl1pPr>
          </a:lstStyle>
          <a:p>
            <a:endParaRPr lang="x-none" dirty="0"/>
          </a:p>
        </p:txBody>
      </p:sp>
      <p:sp>
        <p:nvSpPr>
          <p:cNvPr id="38" name="Picture Placeholder 3">
            <a:extLst>
              <a:ext uri="{FF2B5EF4-FFF2-40B4-BE49-F238E27FC236}">
                <a16:creationId xmlns:a16="http://schemas.microsoft.com/office/drawing/2014/main" id="{4010E7BE-EB3C-FB4F-90B8-C7D492F5A07F}"/>
              </a:ext>
            </a:extLst>
          </p:cNvPr>
          <p:cNvSpPr>
            <a:spLocks noGrp="1"/>
          </p:cNvSpPr>
          <p:nvPr userDrawn="1">
            <p:ph type="pic" sz="quarter" idx="30"/>
          </p:nvPr>
        </p:nvSpPr>
        <p:spPr>
          <a:xfrm>
            <a:off x="8986839" y="1818889"/>
            <a:ext cx="309562" cy="309563"/>
          </a:xfrm>
          <a:prstGeom prst="rect">
            <a:avLst/>
          </a:prstGeom>
        </p:spPr>
        <p:txBody>
          <a:bodyPr>
            <a:noAutofit/>
          </a:bodyPr>
          <a:lstStyle>
            <a:lvl1pPr>
              <a:defRPr>
                <a:noFill/>
              </a:defRPr>
            </a:lvl1pPr>
          </a:lstStyle>
          <a:p>
            <a:endParaRPr lang="x-none" dirty="0"/>
          </a:p>
        </p:txBody>
      </p:sp>
      <p:pic>
        <p:nvPicPr>
          <p:cNvPr id="18" name="Рисунок 17"/>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51342244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Обложка с цветным фоном">
    <p:bg>
      <p:bgPr>
        <a:solidFill>
          <a:srgbClr val="F3F3F3"/>
        </a:solidFill>
        <a:effectLst/>
      </p:bgPr>
    </p:bg>
    <p:spTree>
      <p:nvGrpSpPr>
        <p:cNvPr id="1" name=""/>
        <p:cNvGrpSpPr/>
        <p:nvPr/>
      </p:nvGrpSpPr>
      <p:grpSpPr>
        <a:xfrm>
          <a:off x="0" y="0"/>
          <a:ext cx="0" cy="0"/>
          <a:chOff x="0" y="0"/>
          <a:chExt cx="0" cy="0"/>
        </a:xfrm>
      </p:grpSpPr>
      <p:pic>
        <p:nvPicPr>
          <p:cNvPr id="12" name="Рисунок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114" y="0"/>
            <a:ext cx="12164885" cy="6853639"/>
          </a:xfrm>
          <a:prstGeom prst="rect">
            <a:avLst/>
          </a:prstGeom>
        </p:spPr>
      </p:pic>
      <p:sp>
        <p:nvSpPr>
          <p:cNvPr id="11" name="Text Placeholder 11">
            <a:extLst>
              <a:ext uri="{FF2B5EF4-FFF2-40B4-BE49-F238E27FC236}">
                <a16:creationId xmlns:a16="http://schemas.microsoft.com/office/drawing/2014/main" id="{C5DF0713-BD26-F547-A7A1-20E93211AA0C}"/>
              </a:ext>
            </a:extLst>
          </p:cNvPr>
          <p:cNvSpPr>
            <a:spLocks noGrp="1"/>
          </p:cNvSpPr>
          <p:nvPr>
            <p:ph type="body" sz="quarter" idx="10"/>
          </p:nvPr>
        </p:nvSpPr>
        <p:spPr>
          <a:xfrm>
            <a:off x="768750" y="5613926"/>
            <a:ext cx="3615266" cy="571500"/>
          </a:xfrm>
          <a:prstGeom prst="rect">
            <a:avLst/>
          </a:prstGeom>
        </p:spPr>
        <p:txBody>
          <a:bodyPr lIns="0" anchor="t" anchorCtr="0">
            <a:noAutofit/>
          </a:bodyPr>
          <a:lstStyle>
            <a:lvl1pPr marL="0" indent="0">
              <a:buFont typeface="+mj-lt"/>
              <a:buNone/>
              <a:defRPr lang="en-US" sz="1800" kern="1200" dirty="0">
                <a:solidFill>
                  <a:schemeClr val="tx1"/>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578778" y="2491171"/>
            <a:ext cx="5710238" cy="952500"/>
          </a:xfrm>
        </p:spPr>
        <p:txBody>
          <a:bodyPr lIns="0">
            <a:noAutofit/>
          </a:bodyPr>
          <a:lstStyle>
            <a:lvl1pPr>
              <a:defRPr sz="4400">
                <a:solidFill>
                  <a:schemeClr val="tx1"/>
                </a:solidFill>
              </a:defRPr>
            </a:lvl1pPr>
          </a:lstStyle>
          <a:p>
            <a:endParaRPr lang="en-US" dirty="0"/>
          </a:p>
        </p:txBody>
      </p:sp>
      <p:sp>
        <p:nvSpPr>
          <p:cNvPr id="2" name="Прямоугольник 1"/>
          <p:cNvSpPr/>
          <p:nvPr userDrawn="1"/>
        </p:nvSpPr>
        <p:spPr>
          <a:xfrm>
            <a:off x="535004" y="5707063"/>
            <a:ext cx="18000" cy="529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3" descr="D:\works\GP\2021-07\RB-DGTL-TEAM\logo1.png"/>
          <p:cNvPicPr>
            <a:picLocks noChangeAspect="1" noChangeArrowheads="1"/>
          </p:cNvPicPr>
          <p:nvPr userDrawn="1"/>
        </p:nvPicPr>
        <p:blipFill>
          <a:blip r:embed="rId3" cstate="print"/>
          <a:srcRect/>
          <a:stretch>
            <a:fillRect/>
          </a:stretch>
        </p:blipFill>
        <p:spPr bwMode="auto">
          <a:xfrm>
            <a:off x="555407" y="576606"/>
            <a:ext cx="1422991" cy="569790"/>
          </a:xfrm>
          <a:prstGeom prst="rect">
            <a:avLst/>
          </a:prstGeom>
          <a:noFill/>
        </p:spPr>
      </p:pic>
    </p:spTree>
    <p:extLst>
      <p:ext uri="{BB962C8B-B14F-4D97-AF65-F5344CB8AC3E}">
        <p14:creationId xmlns:p14="http://schemas.microsoft.com/office/powerpoint/2010/main" val="125083703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карточки 3">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1D26480-3665-6F44-B084-BF4E502B75B3}"/>
              </a:ext>
            </a:extLst>
          </p:cNvPr>
          <p:cNvSpPr>
            <a:spLocks noGrp="1"/>
          </p:cNvSpPr>
          <p:nvPr>
            <p:ph type="body" sz="quarter" idx="17"/>
          </p:nvPr>
        </p:nvSpPr>
        <p:spPr>
          <a:xfrm>
            <a:off x="762000" y="2607730"/>
            <a:ext cx="2476500" cy="2726270"/>
          </a:xfrm>
          <a:prstGeom prst="round2SameRect">
            <a:avLst>
              <a:gd name="adj1" fmla="val 0"/>
              <a:gd name="adj2" fmla="val 5561"/>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8" name="Text Placeholder 27">
            <a:extLst>
              <a:ext uri="{FF2B5EF4-FFF2-40B4-BE49-F238E27FC236}">
                <a16:creationId xmlns:a16="http://schemas.microsoft.com/office/drawing/2014/main" id="{7D0C0BDC-2326-C342-A268-BCB330DC8F0F}"/>
              </a:ext>
            </a:extLst>
          </p:cNvPr>
          <p:cNvSpPr>
            <a:spLocks noGrp="1"/>
          </p:cNvSpPr>
          <p:nvPr userDrawn="1">
            <p:ph type="body" sz="quarter" idx="15"/>
          </p:nvPr>
        </p:nvSpPr>
        <p:spPr>
          <a:xfrm>
            <a:off x="762000" y="1520826"/>
            <a:ext cx="2478452" cy="1086904"/>
          </a:xfrm>
          <a:custGeom>
            <a:avLst/>
            <a:gdLst>
              <a:gd name="connsiteX0" fmla="*/ 128302 w 2478452"/>
              <a:gd name="connsiteY0" fmla="*/ 0 h 1086904"/>
              <a:gd name="connsiteX1" fmla="*/ 1001604 w 2478452"/>
              <a:gd name="connsiteY1" fmla="*/ 0 h 1086904"/>
              <a:gd name="connsiteX2" fmla="*/ 1476847 w 2478452"/>
              <a:gd name="connsiteY2" fmla="*/ 0 h 1086904"/>
              <a:gd name="connsiteX3" fmla="*/ 2350149 w 2478452"/>
              <a:gd name="connsiteY3" fmla="*/ 0 h 1086904"/>
              <a:gd name="connsiteX4" fmla="*/ 2478451 w 2478452"/>
              <a:gd name="connsiteY4" fmla="*/ 128151 h 1086904"/>
              <a:gd name="connsiteX5" fmla="*/ 2478451 w 2478452"/>
              <a:gd name="connsiteY5" fmla="*/ 137290 h 1086904"/>
              <a:gd name="connsiteX6" fmla="*/ 2478452 w 2478452"/>
              <a:gd name="connsiteY6" fmla="*/ 137290 h 1086904"/>
              <a:gd name="connsiteX7" fmla="*/ 2478452 w 2478452"/>
              <a:gd name="connsiteY7" fmla="*/ 1086904 h 1086904"/>
              <a:gd name="connsiteX8" fmla="*/ 0 w 2478452"/>
              <a:gd name="connsiteY8" fmla="*/ 1086904 h 1086904"/>
              <a:gd name="connsiteX9" fmla="*/ 0 w 2478452"/>
              <a:gd name="connsiteY9" fmla="*/ 324346 h 1086904"/>
              <a:gd name="connsiteX10" fmla="*/ 0 w 2478452"/>
              <a:gd name="connsiteY10" fmla="*/ 137290 h 1086904"/>
              <a:gd name="connsiteX11" fmla="*/ 0 w 2478452"/>
              <a:gd name="connsiteY11" fmla="*/ 128151 h 1086904"/>
              <a:gd name="connsiteX12" fmla="*/ 128302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2" y="0"/>
                </a:moveTo>
                <a:lnTo>
                  <a:pt x="1001604" y="0"/>
                </a:lnTo>
                <a:lnTo>
                  <a:pt x="1476847" y="0"/>
                </a:lnTo>
                <a:lnTo>
                  <a:pt x="2350149" y="0"/>
                </a:lnTo>
                <a:cubicBezTo>
                  <a:pt x="2421008" y="0"/>
                  <a:pt x="2478451" y="57375"/>
                  <a:pt x="2478451" y="128151"/>
                </a:cubicBezTo>
                <a:lnTo>
                  <a:pt x="2478451" y="137290"/>
                </a:lnTo>
                <a:lnTo>
                  <a:pt x="2478452" y="137290"/>
                </a:lnTo>
                <a:lnTo>
                  <a:pt x="2478452" y="1086904"/>
                </a:lnTo>
                <a:lnTo>
                  <a:pt x="0" y="1086904"/>
                </a:lnTo>
                <a:lnTo>
                  <a:pt x="0" y="324346"/>
                </a:lnTo>
                <a:lnTo>
                  <a:pt x="0" y="137290"/>
                </a:lnTo>
                <a:lnTo>
                  <a:pt x="0" y="128151"/>
                </a:lnTo>
                <a:cubicBezTo>
                  <a:pt x="0" y="57375"/>
                  <a:pt x="57443" y="0"/>
                  <a:pt x="128302" y="0"/>
                </a:cubicBezTo>
                <a:close/>
              </a:path>
            </a:pathLst>
          </a:custGeom>
          <a:solidFill>
            <a:srgbClr val="181C2B"/>
          </a:solidFill>
          <a:ln w="6350">
            <a:noFill/>
          </a:ln>
        </p:spPr>
        <p:txBody>
          <a:bodyPr wrap="square" lIns="144000" anchor="ctr" anchorCtr="0">
            <a:noAutofit/>
          </a:bodyPr>
          <a:lstStyle>
            <a:lvl1pPr>
              <a:defRPr sz="1600" b="1">
                <a:solidFill>
                  <a:schemeClr val="bg1"/>
                </a:solidFill>
              </a:defRPr>
            </a:lvl1pPr>
          </a:lstStyle>
          <a:p>
            <a:pPr lvl="0"/>
            <a:r>
              <a:rPr lang="en-US" dirty="0"/>
              <a:t>Click to edit Master text styles</a:t>
            </a:r>
          </a:p>
        </p:txBody>
      </p:sp>
      <p:sp>
        <p:nvSpPr>
          <p:cNvPr id="26" name="Text Placeholder 8">
            <a:extLst>
              <a:ext uri="{FF2B5EF4-FFF2-40B4-BE49-F238E27FC236}">
                <a16:creationId xmlns:a16="http://schemas.microsoft.com/office/drawing/2014/main" id="{984ABD50-E1AF-4748-8BA1-5A7048FBFFC8}"/>
              </a:ext>
            </a:extLst>
          </p:cNvPr>
          <p:cNvSpPr>
            <a:spLocks noGrp="1"/>
          </p:cNvSpPr>
          <p:nvPr userDrawn="1">
            <p:ph type="body" sz="quarter" idx="18"/>
          </p:nvPr>
        </p:nvSpPr>
        <p:spPr>
          <a:xfrm>
            <a:off x="3429000" y="2607730"/>
            <a:ext cx="2476500" cy="2726270"/>
          </a:xfrm>
          <a:prstGeom prst="round2SameRect">
            <a:avLst>
              <a:gd name="adj1" fmla="val 0"/>
              <a:gd name="adj2" fmla="val 4995"/>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1" name="Text Placeholder 30">
            <a:extLst>
              <a:ext uri="{FF2B5EF4-FFF2-40B4-BE49-F238E27FC236}">
                <a16:creationId xmlns:a16="http://schemas.microsoft.com/office/drawing/2014/main" id="{F96386FD-62DF-AD42-9177-C3D8AF59C42F}"/>
              </a:ext>
            </a:extLst>
          </p:cNvPr>
          <p:cNvSpPr>
            <a:spLocks noGrp="1"/>
          </p:cNvSpPr>
          <p:nvPr userDrawn="1">
            <p:ph type="body" sz="quarter" idx="19"/>
          </p:nvPr>
        </p:nvSpPr>
        <p:spPr>
          <a:xfrm>
            <a:off x="3429000"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144000" anchor="ctr" anchorCtr="0">
            <a:noAutofit/>
          </a:bodyPr>
          <a:lstStyle>
            <a:lvl1pPr>
              <a:defRPr sz="1600" b="1">
                <a:solidFill>
                  <a:schemeClr val="bg1"/>
                </a:solidFill>
              </a:defRPr>
            </a:lvl1pPr>
          </a:lstStyle>
          <a:p>
            <a:pPr lvl="0"/>
            <a:r>
              <a:rPr lang="en-US" dirty="0"/>
              <a:t>Click to edit Master text styles</a:t>
            </a:r>
          </a:p>
        </p:txBody>
      </p:sp>
      <p:sp>
        <p:nvSpPr>
          <p:cNvPr id="49" name="Text Placeholder 8">
            <a:extLst>
              <a:ext uri="{FF2B5EF4-FFF2-40B4-BE49-F238E27FC236}">
                <a16:creationId xmlns:a16="http://schemas.microsoft.com/office/drawing/2014/main" id="{72319495-05E1-F547-A40D-8A0D532534C3}"/>
              </a:ext>
            </a:extLst>
          </p:cNvPr>
          <p:cNvSpPr>
            <a:spLocks noGrp="1"/>
          </p:cNvSpPr>
          <p:nvPr userDrawn="1">
            <p:ph type="body" sz="quarter" idx="21"/>
          </p:nvPr>
        </p:nvSpPr>
        <p:spPr>
          <a:xfrm>
            <a:off x="6106297" y="2607730"/>
            <a:ext cx="2476500" cy="2726270"/>
          </a:xfrm>
          <a:prstGeom prst="round2SameRect">
            <a:avLst>
              <a:gd name="adj1" fmla="val 0"/>
              <a:gd name="adj2" fmla="val 5240"/>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2" name="Text Placeholder 31">
            <a:extLst>
              <a:ext uri="{FF2B5EF4-FFF2-40B4-BE49-F238E27FC236}">
                <a16:creationId xmlns:a16="http://schemas.microsoft.com/office/drawing/2014/main" id="{95658AED-E294-2343-ACC5-C4EE927BF084}"/>
              </a:ext>
            </a:extLst>
          </p:cNvPr>
          <p:cNvSpPr>
            <a:spLocks noGrp="1"/>
          </p:cNvSpPr>
          <p:nvPr userDrawn="1">
            <p:ph type="body" sz="quarter" idx="22"/>
          </p:nvPr>
        </p:nvSpPr>
        <p:spPr>
          <a:xfrm>
            <a:off x="6106297"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144000" anchor="ctr" anchorCtr="0">
            <a:noAutofit/>
          </a:bodyPr>
          <a:lstStyle>
            <a:lvl1pPr>
              <a:defRPr sz="1600" b="1">
                <a:solidFill>
                  <a:schemeClr val="bg1"/>
                </a:solidFill>
              </a:defRPr>
            </a:lvl1pPr>
          </a:lstStyle>
          <a:p>
            <a:pPr lvl="0"/>
            <a:r>
              <a:rPr lang="en-US" dirty="0"/>
              <a:t>Click to edit Master text styles</a:t>
            </a:r>
          </a:p>
        </p:txBody>
      </p:sp>
      <p:sp>
        <p:nvSpPr>
          <p:cNvPr id="53" name="Text Placeholder 8">
            <a:extLst>
              <a:ext uri="{FF2B5EF4-FFF2-40B4-BE49-F238E27FC236}">
                <a16:creationId xmlns:a16="http://schemas.microsoft.com/office/drawing/2014/main" id="{BF976C2F-D2EB-A94A-AEBE-E99C5D8E59AF}"/>
              </a:ext>
            </a:extLst>
          </p:cNvPr>
          <p:cNvSpPr>
            <a:spLocks noGrp="1"/>
          </p:cNvSpPr>
          <p:nvPr userDrawn="1">
            <p:ph type="body" sz="quarter" idx="24"/>
          </p:nvPr>
        </p:nvSpPr>
        <p:spPr>
          <a:xfrm>
            <a:off x="8778553" y="2607730"/>
            <a:ext cx="2476500" cy="2726270"/>
          </a:xfrm>
          <a:prstGeom prst="round2SameRect">
            <a:avLst>
              <a:gd name="adj1" fmla="val 0"/>
              <a:gd name="adj2" fmla="val 5240"/>
            </a:avLst>
          </a:prstGeom>
          <a:ln w="6350">
            <a:solidFill>
              <a:schemeClr val="bg1">
                <a:lumMod val="85000"/>
              </a:schemeClr>
            </a:solidFill>
          </a:ln>
        </p:spPr>
        <p:txBody>
          <a:bodyPr lIns="144000" tIns="251999">
            <a:noAutofit/>
          </a:bodyPr>
          <a:lstStyle>
            <a:lvl1pPr marL="171450" indent="-171450">
              <a:buFont typeface="Wingdings" pitchFamily="2" charset="2"/>
              <a:buChar char="§"/>
              <a:defRPr sz="1200"/>
            </a:lvl1pPr>
          </a:lstStyle>
          <a:p>
            <a:pPr lvl="0"/>
            <a:r>
              <a:rPr lang="en-US" dirty="0"/>
              <a:t>Click to edit Master text styles</a:t>
            </a:r>
          </a:p>
        </p:txBody>
      </p:sp>
      <p:sp>
        <p:nvSpPr>
          <p:cNvPr id="33" name="Text Placeholder 32">
            <a:extLst>
              <a:ext uri="{FF2B5EF4-FFF2-40B4-BE49-F238E27FC236}">
                <a16:creationId xmlns:a16="http://schemas.microsoft.com/office/drawing/2014/main" id="{ACDEB9C7-2BF5-8D43-ACB2-F1512B1035D0}"/>
              </a:ext>
            </a:extLst>
          </p:cNvPr>
          <p:cNvSpPr>
            <a:spLocks noGrp="1"/>
          </p:cNvSpPr>
          <p:nvPr userDrawn="1">
            <p:ph type="body" sz="quarter" idx="25"/>
          </p:nvPr>
        </p:nvSpPr>
        <p:spPr>
          <a:xfrm>
            <a:off x="8778553" y="1520826"/>
            <a:ext cx="2478452" cy="1086904"/>
          </a:xfrm>
          <a:custGeom>
            <a:avLst/>
            <a:gdLst>
              <a:gd name="connsiteX0" fmla="*/ 128303 w 2478452"/>
              <a:gd name="connsiteY0" fmla="*/ 0 h 1086904"/>
              <a:gd name="connsiteX1" fmla="*/ 1001605 w 2478452"/>
              <a:gd name="connsiteY1" fmla="*/ 0 h 1086904"/>
              <a:gd name="connsiteX2" fmla="*/ 1476848 w 2478452"/>
              <a:gd name="connsiteY2" fmla="*/ 0 h 1086904"/>
              <a:gd name="connsiteX3" fmla="*/ 2350150 w 2478452"/>
              <a:gd name="connsiteY3" fmla="*/ 0 h 1086904"/>
              <a:gd name="connsiteX4" fmla="*/ 2478452 w 2478452"/>
              <a:gd name="connsiteY4" fmla="*/ 128151 h 1086904"/>
              <a:gd name="connsiteX5" fmla="*/ 2478452 w 2478452"/>
              <a:gd name="connsiteY5" fmla="*/ 137290 h 1086904"/>
              <a:gd name="connsiteX6" fmla="*/ 2478452 w 2478452"/>
              <a:gd name="connsiteY6" fmla="*/ 324346 h 1086904"/>
              <a:gd name="connsiteX7" fmla="*/ 2478452 w 2478452"/>
              <a:gd name="connsiteY7" fmla="*/ 1086904 h 1086904"/>
              <a:gd name="connsiteX8" fmla="*/ 0 w 2478452"/>
              <a:gd name="connsiteY8" fmla="*/ 1086904 h 1086904"/>
              <a:gd name="connsiteX9" fmla="*/ 0 w 2478452"/>
              <a:gd name="connsiteY9" fmla="*/ 137290 h 1086904"/>
              <a:gd name="connsiteX10" fmla="*/ 1 w 2478452"/>
              <a:gd name="connsiteY10" fmla="*/ 137290 h 1086904"/>
              <a:gd name="connsiteX11" fmla="*/ 1 w 2478452"/>
              <a:gd name="connsiteY11" fmla="*/ 128151 h 1086904"/>
              <a:gd name="connsiteX12" fmla="*/ 128303 w 2478452"/>
              <a:gd name="connsiteY12" fmla="*/ 0 h 10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8452" h="1086904">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1086904"/>
                </a:lnTo>
                <a:lnTo>
                  <a:pt x="0" y="1086904"/>
                </a:lnTo>
                <a:lnTo>
                  <a:pt x="0" y="137290"/>
                </a:lnTo>
                <a:lnTo>
                  <a:pt x="1" y="137290"/>
                </a:lnTo>
                <a:lnTo>
                  <a:pt x="1" y="128151"/>
                </a:lnTo>
                <a:cubicBezTo>
                  <a:pt x="1" y="57375"/>
                  <a:pt x="57444" y="0"/>
                  <a:pt x="128303" y="0"/>
                </a:cubicBezTo>
                <a:close/>
              </a:path>
            </a:pathLst>
          </a:custGeom>
          <a:solidFill>
            <a:srgbClr val="181C2B"/>
          </a:solidFill>
          <a:ln w="6350">
            <a:noFill/>
          </a:ln>
        </p:spPr>
        <p:txBody>
          <a:bodyPr wrap="square" lIns="144000" anchor="ctr" anchorCtr="0">
            <a:noAutofit/>
          </a:bodyPr>
          <a:lstStyle>
            <a:lvl1pPr>
              <a:defRPr sz="1600" b="1">
                <a:solidFill>
                  <a:schemeClr val="bg1"/>
                </a:solidFill>
              </a:defRPr>
            </a:lvl1pPr>
          </a:lstStyle>
          <a:p>
            <a:pPr lvl="0"/>
            <a:r>
              <a:rPr lang="en-US" dirty="0"/>
              <a:t>Click to edit Master text styles</a:t>
            </a:r>
          </a:p>
        </p:txBody>
      </p:sp>
      <p:pic>
        <p:nvPicPr>
          <p:cNvPr id="18" name="Рисунок 17"/>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8709846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карточки с изображением">
    <p:bg>
      <p:bgPr>
        <a:solidFill>
          <a:schemeClr val="bg1">
            <a:lumMod val="95000"/>
          </a:schemeClr>
        </a:solidFill>
        <a:effectLst/>
      </p:bgPr>
    </p:bg>
    <p:spTree>
      <p:nvGrpSpPr>
        <p:cNvPr id="1" name=""/>
        <p:cNvGrpSpPr/>
        <p:nvPr/>
      </p:nvGrpSpPr>
      <p:grpSpPr>
        <a:xfrm>
          <a:off x="0" y="0"/>
          <a:ext cx="0" cy="0"/>
          <a:chOff x="0" y="0"/>
          <a:chExt cx="0" cy="0"/>
        </a:xfrm>
      </p:grpSpPr>
      <p:sp>
        <p:nvSpPr>
          <p:cNvPr id="50" name="Picture Placeholder 49">
            <a:extLst>
              <a:ext uri="{FF2B5EF4-FFF2-40B4-BE49-F238E27FC236}">
                <a16:creationId xmlns:a16="http://schemas.microsoft.com/office/drawing/2014/main" id="{833F92EC-DD41-7F47-919F-C6C356697869}"/>
              </a:ext>
            </a:extLst>
          </p:cNvPr>
          <p:cNvSpPr>
            <a:spLocks noGrp="1"/>
          </p:cNvSpPr>
          <p:nvPr>
            <p:ph type="pic" sz="quarter" idx="29"/>
          </p:nvPr>
        </p:nvSpPr>
        <p:spPr>
          <a:xfrm>
            <a:off x="8778553" y="1520826"/>
            <a:ext cx="2478452" cy="1344625"/>
          </a:xfrm>
          <a:custGeom>
            <a:avLst/>
            <a:gdLst>
              <a:gd name="connsiteX0" fmla="*/ 128303 w 2478452"/>
              <a:gd name="connsiteY0" fmla="*/ 0 h 1344625"/>
              <a:gd name="connsiteX1" fmla="*/ 1001605 w 2478452"/>
              <a:gd name="connsiteY1" fmla="*/ 0 h 1344625"/>
              <a:gd name="connsiteX2" fmla="*/ 1476848 w 2478452"/>
              <a:gd name="connsiteY2" fmla="*/ 0 h 1344625"/>
              <a:gd name="connsiteX3" fmla="*/ 2350150 w 2478452"/>
              <a:gd name="connsiteY3" fmla="*/ 0 h 1344625"/>
              <a:gd name="connsiteX4" fmla="*/ 2478452 w 2478452"/>
              <a:gd name="connsiteY4" fmla="*/ 128151 h 1344625"/>
              <a:gd name="connsiteX5" fmla="*/ 2478452 w 2478452"/>
              <a:gd name="connsiteY5" fmla="*/ 137290 h 1344625"/>
              <a:gd name="connsiteX6" fmla="*/ 2478452 w 2478452"/>
              <a:gd name="connsiteY6" fmla="*/ 324346 h 1344625"/>
              <a:gd name="connsiteX7" fmla="*/ 2478452 w 2478452"/>
              <a:gd name="connsiteY7" fmla="*/ 955674 h 1344625"/>
              <a:gd name="connsiteX8" fmla="*/ 2478452 w 2478452"/>
              <a:gd name="connsiteY8" fmla="*/ 1055396 h 1344625"/>
              <a:gd name="connsiteX9" fmla="*/ 2478452 w 2478452"/>
              <a:gd name="connsiteY9" fmla="*/ 1086904 h 1344625"/>
              <a:gd name="connsiteX10" fmla="*/ 2478452 w 2478452"/>
              <a:gd name="connsiteY10" fmla="*/ 1146174 h 1344625"/>
              <a:gd name="connsiteX11" fmla="*/ 2478452 w 2478452"/>
              <a:gd name="connsiteY11" fmla="*/ 1344625 h 1344625"/>
              <a:gd name="connsiteX12" fmla="*/ 1952 w 2478452"/>
              <a:gd name="connsiteY12" fmla="*/ 1344625 h 1344625"/>
              <a:gd name="connsiteX13" fmla="*/ 1952 w 2478452"/>
              <a:gd name="connsiteY13" fmla="*/ 1146174 h 1344625"/>
              <a:gd name="connsiteX14" fmla="*/ 1952 w 2478452"/>
              <a:gd name="connsiteY14" fmla="*/ 1086904 h 1344625"/>
              <a:gd name="connsiteX15" fmla="*/ 0 w 2478452"/>
              <a:gd name="connsiteY15" fmla="*/ 1086904 h 1344625"/>
              <a:gd name="connsiteX16" fmla="*/ 0 w 2478452"/>
              <a:gd name="connsiteY16" fmla="*/ 137290 h 1344625"/>
              <a:gd name="connsiteX17" fmla="*/ 1 w 2478452"/>
              <a:gd name="connsiteY17" fmla="*/ 137290 h 1344625"/>
              <a:gd name="connsiteX18" fmla="*/ 1 w 2478452"/>
              <a:gd name="connsiteY18" fmla="*/ 128151 h 1344625"/>
              <a:gd name="connsiteX19" fmla="*/ 128303 w 2478452"/>
              <a:gd name="connsiteY19" fmla="*/ 0 h 134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452" h="1344625">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955674"/>
                </a:lnTo>
                <a:lnTo>
                  <a:pt x="2478452" y="1055396"/>
                </a:lnTo>
                <a:lnTo>
                  <a:pt x="2478452" y="1086904"/>
                </a:lnTo>
                <a:lnTo>
                  <a:pt x="2478452" y="1146174"/>
                </a:lnTo>
                <a:lnTo>
                  <a:pt x="2478452" y="1344625"/>
                </a:lnTo>
                <a:lnTo>
                  <a:pt x="1952" y="1344625"/>
                </a:lnTo>
                <a:lnTo>
                  <a:pt x="1952" y="1146174"/>
                </a:lnTo>
                <a:lnTo>
                  <a:pt x="1952" y="1086904"/>
                </a:lnTo>
                <a:lnTo>
                  <a:pt x="0" y="1086904"/>
                </a:lnTo>
                <a:lnTo>
                  <a:pt x="0" y="137290"/>
                </a:lnTo>
                <a:lnTo>
                  <a:pt x="1" y="137290"/>
                </a:lnTo>
                <a:lnTo>
                  <a:pt x="1" y="128151"/>
                </a:lnTo>
                <a:cubicBezTo>
                  <a:pt x="1" y="57375"/>
                  <a:pt x="57444" y="0"/>
                  <a:pt x="128303" y="0"/>
                </a:cubicBezTo>
                <a:close/>
              </a:path>
            </a:pathLst>
          </a:custGeom>
          <a:solidFill>
            <a:schemeClr val="bg1"/>
          </a:solidFill>
        </p:spPr>
        <p:txBody>
          <a:bodyPr wrap="square">
            <a:noAutofit/>
          </a:bodyPr>
          <a:lstStyle/>
          <a:p>
            <a:endParaRPr lang="x-none"/>
          </a:p>
        </p:txBody>
      </p:sp>
      <p:sp>
        <p:nvSpPr>
          <p:cNvPr id="48" name="Picture Placeholder 47">
            <a:extLst>
              <a:ext uri="{FF2B5EF4-FFF2-40B4-BE49-F238E27FC236}">
                <a16:creationId xmlns:a16="http://schemas.microsoft.com/office/drawing/2014/main" id="{894AD9BD-4196-EE44-B110-D58F17EC488D}"/>
              </a:ext>
            </a:extLst>
          </p:cNvPr>
          <p:cNvSpPr>
            <a:spLocks noGrp="1"/>
          </p:cNvSpPr>
          <p:nvPr>
            <p:ph type="pic" sz="quarter" idx="28"/>
          </p:nvPr>
        </p:nvSpPr>
        <p:spPr>
          <a:xfrm>
            <a:off x="6106297" y="1520826"/>
            <a:ext cx="2478452" cy="1344625"/>
          </a:xfrm>
          <a:custGeom>
            <a:avLst/>
            <a:gdLst>
              <a:gd name="connsiteX0" fmla="*/ 128303 w 2478452"/>
              <a:gd name="connsiteY0" fmla="*/ 0 h 1344625"/>
              <a:gd name="connsiteX1" fmla="*/ 1001605 w 2478452"/>
              <a:gd name="connsiteY1" fmla="*/ 0 h 1344625"/>
              <a:gd name="connsiteX2" fmla="*/ 1476848 w 2478452"/>
              <a:gd name="connsiteY2" fmla="*/ 0 h 1344625"/>
              <a:gd name="connsiteX3" fmla="*/ 2350150 w 2478452"/>
              <a:gd name="connsiteY3" fmla="*/ 0 h 1344625"/>
              <a:gd name="connsiteX4" fmla="*/ 2478452 w 2478452"/>
              <a:gd name="connsiteY4" fmla="*/ 128151 h 1344625"/>
              <a:gd name="connsiteX5" fmla="*/ 2478452 w 2478452"/>
              <a:gd name="connsiteY5" fmla="*/ 137290 h 1344625"/>
              <a:gd name="connsiteX6" fmla="*/ 2478452 w 2478452"/>
              <a:gd name="connsiteY6" fmla="*/ 324346 h 1344625"/>
              <a:gd name="connsiteX7" fmla="*/ 2478452 w 2478452"/>
              <a:gd name="connsiteY7" fmla="*/ 955674 h 1344625"/>
              <a:gd name="connsiteX8" fmla="*/ 2478452 w 2478452"/>
              <a:gd name="connsiteY8" fmla="*/ 1055396 h 1344625"/>
              <a:gd name="connsiteX9" fmla="*/ 2478452 w 2478452"/>
              <a:gd name="connsiteY9" fmla="*/ 1086904 h 1344625"/>
              <a:gd name="connsiteX10" fmla="*/ 2478452 w 2478452"/>
              <a:gd name="connsiteY10" fmla="*/ 1146174 h 1344625"/>
              <a:gd name="connsiteX11" fmla="*/ 2478452 w 2478452"/>
              <a:gd name="connsiteY11" fmla="*/ 1344625 h 1344625"/>
              <a:gd name="connsiteX12" fmla="*/ 1952 w 2478452"/>
              <a:gd name="connsiteY12" fmla="*/ 1344625 h 1344625"/>
              <a:gd name="connsiteX13" fmla="*/ 1952 w 2478452"/>
              <a:gd name="connsiteY13" fmla="*/ 1146174 h 1344625"/>
              <a:gd name="connsiteX14" fmla="*/ 1952 w 2478452"/>
              <a:gd name="connsiteY14" fmla="*/ 1086904 h 1344625"/>
              <a:gd name="connsiteX15" fmla="*/ 0 w 2478452"/>
              <a:gd name="connsiteY15" fmla="*/ 1086904 h 1344625"/>
              <a:gd name="connsiteX16" fmla="*/ 0 w 2478452"/>
              <a:gd name="connsiteY16" fmla="*/ 137290 h 1344625"/>
              <a:gd name="connsiteX17" fmla="*/ 1 w 2478452"/>
              <a:gd name="connsiteY17" fmla="*/ 137290 h 1344625"/>
              <a:gd name="connsiteX18" fmla="*/ 1 w 2478452"/>
              <a:gd name="connsiteY18" fmla="*/ 128151 h 1344625"/>
              <a:gd name="connsiteX19" fmla="*/ 128303 w 2478452"/>
              <a:gd name="connsiteY19" fmla="*/ 0 h 134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452" h="1344625">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955674"/>
                </a:lnTo>
                <a:lnTo>
                  <a:pt x="2478452" y="1055396"/>
                </a:lnTo>
                <a:lnTo>
                  <a:pt x="2478452" y="1086904"/>
                </a:lnTo>
                <a:lnTo>
                  <a:pt x="2478452" y="1146174"/>
                </a:lnTo>
                <a:lnTo>
                  <a:pt x="2478452" y="1344625"/>
                </a:lnTo>
                <a:lnTo>
                  <a:pt x="1952" y="1344625"/>
                </a:lnTo>
                <a:lnTo>
                  <a:pt x="1952" y="1146174"/>
                </a:lnTo>
                <a:lnTo>
                  <a:pt x="1952" y="1086904"/>
                </a:lnTo>
                <a:lnTo>
                  <a:pt x="0" y="1086904"/>
                </a:lnTo>
                <a:lnTo>
                  <a:pt x="0" y="137290"/>
                </a:lnTo>
                <a:lnTo>
                  <a:pt x="1" y="137290"/>
                </a:lnTo>
                <a:lnTo>
                  <a:pt x="1" y="128151"/>
                </a:lnTo>
                <a:cubicBezTo>
                  <a:pt x="1" y="57375"/>
                  <a:pt x="57444" y="0"/>
                  <a:pt x="128303" y="0"/>
                </a:cubicBezTo>
                <a:close/>
              </a:path>
            </a:pathLst>
          </a:custGeom>
          <a:solidFill>
            <a:schemeClr val="bg1"/>
          </a:solidFill>
        </p:spPr>
        <p:txBody>
          <a:bodyPr wrap="square">
            <a:noAutofit/>
          </a:bodyPr>
          <a:lstStyle/>
          <a:p>
            <a:endParaRPr lang="x-none" dirty="0"/>
          </a:p>
        </p:txBody>
      </p:sp>
      <p:sp>
        <p:nvSpPr>
          <p:cNvPr id="47" name="Picture Placeholder 46">
            <a:extLst>
              <a:ext uri="{FF2B5EF4-FFF2-40B4-BE49-F238E27FC236}">
                <a16:creationId xmlns:a16="http://schemas.microsoft.com/office/drawing/2014/main" id="{4BF12DB0-A3AD-DC49-BC83-002DE237BC1A}"/>
              </a:ext>
            </a:extLst>
          </p:cNvPr>
          <p:cNvSpPr>
            <a:spLocks noGrp="1"/>
          </p:cNvSpPr>
          <p:nvPr>
            <p:ph type="pic" sz="quarter" idx="27"/>
          </p:nvPr>
        </p:nvSpPr>
        <p:spPr>
          <a:xfrm>
            <a:off x="3432304" y="1520826"/>
            <a:ext cx="2478452" cy="1344625"/>
          </a:xfrm>
          <a:custGeom>
            <a:avLst/>
            <a:gdLst>
              <a:gd name="connsiteX0" fmla="*/ 128303 w 2478452"/>
              <a:gd name="connsiteY0" fmla="*/ 0 h 1344625"/>
              <a:gd name="connsiteX1" fmla="*/ 1001605 w 2478452"/>
              <a:gd name="connsiteY1" fmla="*/ 0 h 1344625"/>
              <a:gd name="connsiteX2" fmla="*/ 1476848 w 2478452"/>
              <a:gd name="connsiteY2" fmla="*/ 0 h 1344625"/>
              <a:gd name="connsiteX3" fmla="*/ 2350150 w 2478452"/>
              <a:gd name="connsiteY3" fmla="*/ 0 h 1344625"/>
              <a:gd name="connsiteX4" fmla="*/ 2478452 w 2478452"/>
              <a:gd name="connsiteY4" fmla="*/ 128151 h 1344625"/>
              <a:gd name="connsiteX5" fmla="*/ 2478452 w 2478452"/>
              <a:gd name="connsiteY5" fmla="*/ 137290 h 1344625"/>
              <a:gd name="connsiteX6" fmla="*/ 2478452 w 2478452"/>
              <a:gd name="connsiteY6" fmla="*/ 324346 h 1344625"/>
              <a:gd name="connsiteX7" fmla="*/ 2478452 w 2478452"/>
              <a:gd name="connsiteY7" fmla="*/ 955674 h 1344625"/>
              <a:gd name="connsiteX8" fmla="*/ 2478452 w 2478452"/>
              <a:gd name="connsiteY8" fmla="*/ 1055396 h 1344625"/>
              <a:gd name="connsiteX9" fmla="*/ 2478452 w 2478452"/>
              <a:gd name="connsiteY9" fmla="*/ 1086904 h 1344625"/>
              <a:gd name="connsiteX10" fmla="*/ 2478452 w 2478452"/>
              <a:gd name="connsiteY10" fmla="*/ 1146174 h 1344625"/>
              <a:gd name="connsiteX11" fmla="*/ 2478452 w 2478452"/>
              <a:gd name="connsiteY11" fmla="*/ 1344625 h 1344625"/>
              <a:gd name="connsiteX12" fmla="*/ 1952 w 2478452"/>
              <a:gd name="connsiteY12" fmla="*/ 1344625 h 1344625"/>
              <a:gd name="connsiteX13" fmla="*/ 1952 w 2478452"/>
              <a:gd name="connsiteY13" fmla="*/ 1146174 h 1344625"/>
              <a:gd name="connsiteX14" fmla="*/ 1952 w 2478452"/>
              <a:gd name="connsiteY14" fmla="*/ 1086904 h 1344625"/>
              <a:gd name="connsiteX15" fmla="*/ 0 w 2478452"/>
              <a:gd name="connsiteY15" fmla="*/ 1086904 h 1344625"/>
              <a:gd name="connsiteX16" fmla="*/ 0 w 2478452"/>
              <a:gd name="connsiteY16" fmla="*/ 137290 h 1344625"/>
              <a:gd name="connsiteX17" fmla="*/ 1 w 2478452"/>
              <a:gd name="connsiteY17" fmla="*/ 137290 h 1344625"/>
              <a:gd name="connsiteX18" fmla="*/ 1 w 2478452"/>
              <a:gd name="connsiteY18" fmla="*/ 128151 h 1344625"/>
              <a:gd name="connsiteX19" fmla="*/ 128303 w 2478452"/>
              <a:gd name="connsiteY19" fmla="*/ 0 h 134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452" h="1344625">
                <a:moveTo>
                  <a:pt x="128303" y="0"/>
                </a:moveTo>
                <a:lnTo>
                  <a:pt x="1001605" y="0"/>
                </a:lnTo>
                <a:lnTo>
                  <a:pt x="1476848" y="0"/>
                </a:lnTo>
                <a:lnTo>
                  <a:pt x="2350150" y="0"/>
                </a:lnTo>
                <a:cubicBezTo>
                  <a:pt x="2421009" y="0"/>
                  <a:pt x="2478452" y="57375"/>
                  <a:pt x="2478452" y="128151"/>
                </a:cubicBezTo>
                <a:lnTo>
                  <a:pt x="2478452" y="137290"/>
                </a:lnTo>
                <a:lnTo>
                  <a:pt x="2478452" y="324346"/>
                </a:lnTo>
                <a:lnTo>
                  <a:pt x="2478452" y="955674"/>
                </a:lnTo>
                <a:lnTo>
                  <a:pt x="2478452" y="1055396"/>
                </a:lnTo>
                <a:lnTo>
                  <a:pt x="2478452" y="1086904"/>
                </a:lnTo>
                <a:lnTo>
                  <a:pt x="2478452" y="1146174"/>
                </a:lnTo>
                <a:lnTo>
                  <a:pt x="2478452" y="1344625"/>
                </a:lnTo>
                <a:lnTo>
                  <a:pt x="1952" y="1344625"/>
                </a:lnTo>
                <a:lnTo>
                  <a:pt x="1952" y="1146174"/>
                </a:lnTo>
                <a:lnTo>
                  <a:pt x="1952" y="1086904"/>
                </a:lnTo>
                <a:lnTo>
                  <a:pt x="0" y="1086904"/>
                </a:lnTo>
                <a:lnTo>
                  <a:pt x="0" y="137290"/>
                </a:lnTo>
                <a:lnTo>
                  <a:pt x="1" y="137290"/>
                </a:lnTo>
                <a:lnTo>
                  <a:pt x="1" y="128151"/>
                </a:lnTo>
                <a:cubicBezTo>
                  <a:pt x="1" y="57375"/>
                  <a:pt x="57444" y="0"/>
                  <a:pt x="128303" y="0"/>
                </a:cubicBezTo>
                <a:close/>
              </a:path>
            </a:pathLst>
          </a:custGeom>
          <a:solidFill>
            <a:schemeClr val="bg1"/>
          </a:solidFill>
        </p:spPr>
        <p:txBody>
          <a:bodyPr wrap="square">
            <a:noAutofit/>
          </a:bodyPr>
          <a:lstStyle/>
          <a:p>
            <a:endParaRPr lang="x-none" dirty="0"/>
          </a:p>
        </p:txBody>
      </p:sp>
      <p:sp>
        <p:nvSpPr>
          <p:cNvPr id="46" name="Picture Placeholder 45">
            <a:extLst>
              <a:ext uri="{FF2B5EF4-FFF2-40B4-BE49-F238E27FC236}">
                <a16:creationId xmlns:a16="http://schemas.microsoft.com/office/drawing/2014/main" id="{EF06F81B-D57A-D340-B9D5-5C5A0750B8B8}"/>
              </a:ext>
            </a:extLst>
          </p:cNvPr>
          <p:cNvSpPr>
            <a:spLocks noGrp="1"/>
          </p:cNvSpPr>
          <p:nvPr>
            <p:ph type="pic" sz="quarter" idx="26"/>
          </p:nvPr>
        </p:nvSpPr>
        <p:spPr>
          <a:xfrm>
            <a:off x="762000" y="1520826"/>
            <a:ext cx="2478452" cy="1344625"/>
          </a:xfrm>
          <a:custGeom>
            <a:avLst/>
            <a:gdLst>
              <a:gd name="connsiteX0" fmla="*/ 128302 w 2478452"/>
              <a:gd name="connsiteY0" fmla="*/ 0 h 1344625"/>
              <a:gd name="connsiteX1" fmla="*/ 1001604 w 2478452"/>
              <a:gd name="connsiteY1" fmla="*/ 0 h 1344625"/>
              <a:gd name="connsiteX2" fmla="*/ 1476847 w 2478452"/>
              <a:gd name="connsiteY2" fmla="*/ 0 h 1344625"/>
              <a:gd name="connsiteX3" fmla="*/ 2350149 w 2478452"/>
              <a:gd name="connsiteY3" fmla="*/ 0 h 1344625"/>
              <a:gd name="connsiteX4" fmla="*/ 2478451 w 2478452"/>
              <a:gd name="connsiteY4" fmla="*/ 128151 h 1344625"/>
              <a:gd name="connsiteX5" fmla="*/ 2478451 w 2478452"/>
              <a:gd name="connsiteY5" fmla="*/ 137290 h 1344625"/>
              <a:gd name="connsiteX6" fmla="*/ 2478452 w 2478452"/>
              <a:gd name="connsiteY6" fmla="*/ 137290 h 1344625"/>
              <a:gd name="connsiteX7" fmla="*/ 2478452 w 2478452"/>
              <a:gd name="connsiteY7" fmla="*/ 955674 h 1344625"/>
              <a:gd name="connsiteX8" fmla="*/ 2478452 w 2478452"/>
              <a:gd name="connsiteY8" fmla="*/ 1055396 h 1344625"/>
              <a:gd name="connsiteX9" fmla="*/ 2478452 w 2478452"/>
              <a:gd name="connsiteY9" fmla="*/ 1086904 h 1344625"/>
              <a:gd name="connsiteX10" fmla="*/ 2478452 w 2478452"/>
              <a:gd name="connsiteY10" fmla="*/ 1146174 h 1344625"/>
              <a:gd name="connsiteX11" fmla="*/ 2478452 w 2478452"/>
              <a:gd name="connsiteY11" fmla="*/ 1344625 h 1344625"/>
              <a:gd name="connsiteX12" fmla="*/ 1952 w 2478452"/>
              <a:gd name="connsiteY12" fmla="*/ 1344625 h 1344625"/>
              <a:gd name="connsiteX13" fmla="*/ 1952 w 2478452"/>
              <a:gd name="connsiteY13" fmla="*/ 1146174 h 1344625"/>
              <a:gd name="connsiteX14" fmla="*/ 1952 w 2478452"/>
              <a:gd name="connsiteY14" fmla="*/ 1086904 h 1344625"/>
              <a:gd name="connsiteX15" fmla="*/ 0 w 2478452"/>
              <a:gd name="connsiteY15" fmla="*/ 1086904 h 1344625"/>
              <a:gd name="connsiteX16" fmla="*/ 0 w 2478452"/>
              <a:gd name="connsiteY16" fmla="*/ 324346 h 1344625"/>
              <a:gd name="connsiteX17" fmla="*/ 0 w 2478452"/>
              <a:gd name="connsiteY17" fmla="*/ 137290 h 1344625"/>
              <a:gd name="connsiteX18" fmla="*/ 0 w 2478452"/>
              <a:gd name="connsiteY18" fmla="*/ 128151 h 1344625"/>
              <a:gd name="connsiteX19" fmla="*/ 128302 w 2478452"/>
              <a:gd name="connsiteY19" fmla="*/ 0 h 134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452" h="1344625">
                <a:moveTo>
                  <a:pt x="128302" y="0"/>
                </a:moveTo>
                <a:lnTo>
                  <a:pt x="1001604" y="0"/>
                </a:lnTo>
                <a:lnTo>
                  <a:pt x="1476847" y="0"/>
                </a:lnTo>
                <a:lnTo>
                  <a:pt x="2350149" y="0"/>
                </a:lnTo>
                <a:cubicBezTo>
                  <a:pt x="2421008" y="0"/>
                  <a:pt x="2478451" y="57375"/>
                  <a:pt x="2478451" y="128151"/>
                </a:cubicBezTo>
                <a:lnTo>
                  <a:pt x="2478451" y="137290"/>
                </a:lnTo>
                <a:lnTo>
                  <a:pt x="2478452" y="137290"/>
                </a:lnTo>
                <a:lnTo>
                  <a:pt x="2478452" y="955674"/>
                </a:lnTo>
                <a:lnTo>
                  <a:pt x="2478452" y="1055396"/>
                </a:lnTo>
                <a:lnTo>
                  <a:pt x="2478452" y="1086904"/>
                </a:lnTo>
                <a:lnTo>
                  <a:pt x="2478452" y="1146174"/>
                </a:lnTo>
                <a:lnTo>
                  <a:pt x="2478452" y="1344625"/>
                </a:lnTo>
                <a:lnTo>
                  <a:pt x="1952" y="1344625"/>
                </a:lnTo>
                <a:lnTo>
                  <a:pt x="1952" y="1146174"/>
                </a:lnTo>
                <a:lnTo>
                  <a:pt x="1952" y="1086904"/>
                </a:lnTo>
                <a:lnTo>
                  <a:pt x="0" y="1086904"/>
                </a:lnTo>
                <a:lnTo>
                  <a:pt x="0" y="324346"/>
                </a:lnTo>
                <a:lnTo>
                  <a:pt x="0" y="137290"/>
                </a:lnTo>
                <a:lnTo>
                  <a:pt x="0" y="128151"/>
                </a:lnTo>
                <a:cubicBezTo>
                  <a:pt x="0" y="57375"/>
                  <a:pt x="57443" y="0"/>
                  <a:pt x="128302" y="0"/>
                </a:cubicBezTo>
                <a:close/>
              </a:path>
            </a:pathLst>
          </a:custGeom>
          <a:solidFill>
            <a:schemeClr val="bg1"/>
          </a:solidFill>
        </p:spPr>
        <p:txBody>
          <a:bodyPr wrap="square">
            <a:noAutofit/>
          </a:bodyPr>
          <a:lstStyle/>
          <a:p>
            <a:endParaRPr lang="x-none"/>
          </a:p>
        </p:txBody>
      </p:sp>
      <p:sp>
        <p:nvSpPr>
          <p:cNvPr id="9" name="Text Placeholder 8">
            <a:extLst>
              <a:ext uri="{FF2B5EF4-FFF2-40B4-BE49-F238E27FC236}">
                <a16:creationId xmlns:a16="http://schemas.microsoft.com/office/drawing/2014/main" id="{C1D26480-3665-6F44-B084-BF4E502B75B3}"/>
              </a:ext>
            </a:extLst>
          </p:cNvPr>
          <p:cNvSpPr>
            <a:spLocks noGrp="1"/>
          </p:cNvSpPr>
          <p:nvPr>
            <p:ph type="body" sz="quarter" idx="17"/>
          </p:nvPr>
        </p:nvSpPr>
        <p:spPr>
          <a:xfrm>
            <a:off x="762000" y="2857500"/>
            <a:ext cx="2476500" cy="2476500"/>
          </a:xfrm>
          <a:prstGeom prst="round2SameRect">
            <a:avLst>
              <a:gd name="adj1" fmla="val 0"/>
              <a:gd name="adj2" fmla="val 5561"/>
            </a:avLst>
          </a:prstGeom>
          <a:solidFill>
            <a:schemeClr val="bg1"/>
          </a:solidFill>
          <a:ln w="6350">
            <a:noFill/>
          </a:ln>
        </p:spPr>
        <p:txBody>
          <a:bodyPr lIns="144000" tIns="251999">
            <a:noAutofit/>
          </a:bodyPr>
          <a:lstStyle>
            <a:lvl1pPr marL="171450" indent="-171450">
              <a:buFont typeface="Wingdings" pitchFamily="2" charset="2"/>
              <a:buChar char="§"/>
              <a:defRPr sz="1200"/>
            </a:lvl1pPr>
          </a:lstStyle>
          <a:p>
            <a:pPr lvl="1"/>
            <a:r>
              <a:rPr lang="en-US" dirty="0"/>
              <a:t>Click to edit Master text styles</a:t>
            </a:r>
          </a:p>
          <a:p>
            <a:pPr lvl="0"/>
            <a:endParaRPr lang="en-US"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6" name="Text Placeholder 8">
            <a:extLst>
              <a:ext uri="{FF2B5EF4-FFF2-40B4-BE49-F238E27FC236}">
                <a16:creationId xmlns:a16="http://schemas.microsoft.com/office/drawing/2014/main" id="{984ABD50-E1AF-4748-8BA1-5A7048FBFFC8}"/>
              </a:ext>
            </a:extLst>
          </p:cNvPr>
          <p:cNvSpPr>
            <a:spLocks noGrp="1"/>
          </p:cNvSpPr>
          <p:nvPr userDrawn="1">
            <p:ph type="body" sz="quarter" idx="18"/>
          </p:nvPr>
        </p:nvSpPr>
        <p:spPr>
          <a:xfrm>
            <a:off x="3429000" y="2857500"/>
            <a:ext cx="2476500" cy="2476500"/>
          </a:xfrm>
          <a:prstGeom prst="round2SameRect">
            <a:avLst>
              <a:gd name="adj1" fmla="val 0"/>
              <a:gd name="adj2" fmla="val 4995"/>
            </a:avLst>
          </a:prstGeom>
          <a:solidFill>
            <a:schemeClr val="bg1"/>
          </a:solidFill>
          <a:ln w="6350">
            <a:noFill/>
          </a:ln>
        </p:spPr>
        <p:txBody>
          <a:bodyPr lIns="144000" tIns="251999">
            <a:noAutofit/>
          </a:bodyPr>
          <a:lstStyle>
            <a:lvl1pPr marL="171450" indent="-171450">
              <a:buFont typeface="Wingdings" pitchFamily="2" charset="2"/>
              <a:buChar char="§"/>
              <a:defRPr sz="1200"/>
            </a:lvl1pPr>
          </a:lstStyle>
          <a:p>
            <a:pPr lvl="1"/>
            <a:r>
              <a:rPr lang="en-US" dirty="0"/>
              <a:t>Click to edit Master text styles</a:t>
            </a:r>
          </a:p>
          <a:p>
            <a:pPr lvl="2"/>
            <a:endParaRPr lang="en-US" dirty="0"/>
          </a:p>
        </p:txBody>
      </p:sp>
      <p:sp>
        <p:nvSpPr>
          <p:cNvPr id="49" name="Text Placeholder 8">
            <a:extLst>
              <a:ext uri="{FF2B5EF4-FFF2-40B4-BE49-F238E27FC236}">
                <a16:creationId xmlns:a16="http://schemas.microsoft.com/office/drawing/2014/main" id="{72319495-05E1-F547-A40D-8A0D532534C3}"/>
              </a:ext>
            </a:extLst>
          </p:cNvPr>
          <p:cNvSpPr>
            <a:spLocks noGrp="1"/>
          </p:cNvSpPr>
          <p:nvPr userDrawn="1">
            <p:ph type="body" sz="quarter" idx="21"/>
          </p:nvPr>
        </p:nvSpPr>
        <p:spPr>
          <a:xfrm>
            <a:off x="6106297" y="2857500"/>
            <a:ext cx="2476500" cy="2476500"/>
          </a:xfrm>
          <a:prstGeom prst="round2SameRect">
            <a:avLst>
              <a:gd name="adj1" fmla="val 0"/>
              <a:gd name="adj2" fmla="val 5240"/>
            </a:avLst>
          </a:prstGeom>
          <a:solidFill>
            <a:schemeClr val="bg1"/>
          </a:solidFill>
          <a:ln w="6350">
            <a:noFill/>
          </a:ln>
        </p:spPr>
        <p:txBody>
          <a:bodyPr lIns="144000" tIns="251999">
            <a:noAutofit/>
          </a:bodyPr>
          <a:lstStyle>
            <a:lvl1pPr marL="171450" indent="-171450">
              <a:buFont typeface="Wingdings" pitchFamily="2" charset="2"/>
              <a:buChar char="§"/>
              <a:defRPr sz="1200"/>
            </a:lvl1pPr>
          </a:lstStyle>
          <a:p>
            <a:pPr lvl="1"/>
            <a:r>
              <a:rPr lang="en-US" dirty="0"/>
              <a:t>Click to edit Master text styles</a:t>
            </a:r>
          </a:p>
          <a:p>
            <a:pPr lvl="2"/>
            <a:endParaRPr lang="en-US" dirty="0"/>
          </a:p>
        </p:txBody>
      </p:sp>
      <p:sp>
        <p:nvSpPr>
          <p:cNvPr id="53" name="Text Placeholder 8">
            <a:extLst>
              <a:ext uri="{FF2B5EF4-FFF2-40B4-BE49-F238E27FC236}">
                <a16:creationId xmlns:a16="http://schemas.microsoft.com/office/drawing/2014/main" id="{BF976C2F-D2EB-A94A-AEBE-E99C5D8E59AF}"/>
              </a:ext>
            </a:extLst>
          </p:cNvPr>
          <p:cNvSpPr>
            <a:spLocks noGrp="1"/>
          </p:cNvSpPr>
          <p:nvPr userDrawn="1">
            <p:ph type="body" sz="quarter" idx="24"/>
          </p:nvPr>
        </p:nvSpPr>
        <p:spPr>
          <a:xfrm>
            <a:off x="8778553" y="2857500"/>
            <a:ext cx="2476500" cy="2476500"/>
          </a:xfrm>
          <a:prstGeom prst="round2SameRect">
            <a:avLst>
              <a:gd name="adj1" fmla="val 0"/>
              <a:gd name="adj2" fmla="val 5240"/>
            </a:avLst>
          </a:prstGeom>
          <a:solidFill>
            <a:schemeClr val="bg1"/>
          </a:solidFill>
          <a:ln w="6350">
            <a:noFill/>
          </a:ln>
        </p:spPr>
        <p:txBody>
          <a:bodyPr lIns="144000" tIns="251999">
            <a:noAutofit/>
          </a:bodyPr>
          <a:lstStyle>
            <a:lvl1pPr marL="171450" indent="-171450">
              <a:buFont typeface="Wingdings" pitchFamily="2" charset="2"/>
              <a:buChar char="§"/>
              <a:defRPr sz="1200"/>
            </a:lvl1pPr>
          </a:lstStyle>
          <a:p>
            <a:pPr lvl="1"/>
            <a:r>
              <a:rPr lang="en-US" dirty="0"/>
              <a:t>Click to edit Master text styles</a:t>
            </a:r>
          </a:p>
          <a:p>
            <a:pPr lvl="2"/>
            <a:endParaRPr lang="en-US" dirty="0"/>
          </a:p>
        </p:txBody>
      </p:sp>
      <p:pic>
        <p:nvPicPr>
          <p:cNvPr id="18" name="Рисунок 17"/>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25577530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большие цифры">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3240916"/>
            <a:ext cx="2286000" cy="2093084"/>
          </a:xfrm>
          <a:prstGeom prst="rect">
            <a:avLst/>
          </a:prstGeom>
        </p:spPr>
        <p:txBody>
          <a:bodyPr lIns="0">
            <a:noAutofit/>
          </a:bodyPr>
          <a:lstStyle>
            <a:lvl1pPr>
              <a:defRPr b="0"/>
            </a:lvl1pPr>
          </a:lstStyle>
          <a:p>
            <a:pPr lvl="0"/>
            <a:endParaRPr lang="ru-RU" dirty="0"/>
          </a:p>
        </p:txBody>
      </p:sp>
      <p:sp>
        <p:nvSpPr>
          <p:cNvPr id="15" name="Text Placeholder 5">
            <a:extLst>
              <a:ext uri="{FF2B5EF4-FFF2-40B4-BE49-F238E27FC236}">
                <a16:creationId xmlns:a16="http://schemas.microsoft.com/office/drawing/2014/main" id="{643B490C-1B74-4549-A385-8A8897D7FD73}"/>
              </a:ext>
            </a:extLst>
          </p:cNvPr>
          <p:cNvSpPr>
            <a:spLocks noGrp="1"/>
          </p:cNvSpPr>
          <p:nvPr userDrawn="1">
            <p:ph type="body" sz="quarter" idx="16" hasCustomPrompt="1"/>
          </p:nvPr>
        </p:nvSpPr>
        <p:spPr>
          <a:xfrm>
            <a:off x="762000" y="2090214"/>
            <a:ext cx="2286000" cy="772572"/>
          </a:xfrm>
          <a:prstGeom prst="rect">
            <a:avLst/>
          </a:prstGeom>
        </p:spPr>
        <p:txBody>
          <a:bodyPr wrap="none" lIns="0">
            <a:noAutofit/>
          </a:bodyPr>
          <a:lstStyle>
            <a:lvl1pPr>
              <a:defRPr sz="6600" b="0">
                <a:solidFill>
                  <a:schemeClr val="tx1"/>
                </a:solidFill>
              </a:defRPr>
            </a:lvl1pPr>
          </a:lstStyle>
          <a:p>
            <a:pPr lvl="0"/>
            <a:r>
              <a:rPr lang="en-US" dirty="0"/>
              <a:t>###</a:t>
            </a:r>
            <a:endParaRPr lang="ru-RU" dirty="0"/>
          </a:p>
        </p:txBody>
      </p:sp>
      <p:sp>
        <p:nvSpPr>
          <p:cNvPr id="17" name="Text Placeholder 5">
            <a:extLst>
              <a:ext uri="{FF2B5EF4-FFF2-40B4-BE49-F238E27FC236}">
                <a16:creationId xmlns:a16="http://schemas.microsoft.com/office/drawing/2014/main" id="{172B037E-9105-9241-9FB1-85B075DF278B}"/>
              </a:ext>
            </a:extLst>
          </p:cNvPr>
          <p:cNvSpPr>
            <a:spLocks noGrp="1"/>
          </p:cNvSpPr>
          <p:nvPr userDrawn="1">
            <p:ph type="body" sz="quarter" idx="17"/>
          </p:nvPr>
        </p:nvSpPr>
        <p:spPr>
          <a:xfrm>
            <a:off x="4572000" y="3240916"/>
            <a:ext cx="2286000" cy="2093084"/>
          </a:xfrm>
          <a:prstGeom prst="rect">
            <a:avLst/>
          </a:prstGeom>
        </p:spPr>
        <p:txBody>
          <a:bodyPr lIns="0">
            <a:noAutofit/>
          </a:bodyPr>
          <a:lstStyle>
            <a:lvl1pPr>
              <a:defRPr b="0"/>
            </a:lvl1pPr>
          </a:lstStyle>
          <a:p>
            <a:pPr lvl="0"/>
            <a:endParaRPr lang="ru-RU" dirty="0"/>
          </a:p>
        </p:txBody>
      </p:sp>
      <p:sp>
        <p:nvSpPr>
          <p:cNvPr id="18" name="Text Placeholder 5">
            <a:extLst>
              <a:ext uri="{FF2B5EF4-FFF2-40B4-BE49-F238E27FC236}">
                <a16:creationId xmlns:a16="http://schemas.microsoft.com/office/drawing/2014/main" id="{F354F612-1C3A-6E42-97DC-124D6DB9AB39}"/>
              </a:ext>
            </a:extLst>
          </p:cNvPr>
          <p:cNvSpPr>
            <a:spLocks noGrp="1"/>
          </p:cNvSpPr>
          <p:nvPr userDrawn="1">
            <p:ph type="body" sz="quarter" idx="18" hasCustomPrompt="1"/>
          </p:nvPr>
        </p:nvSpPr>
        <p:spPr>
          <a:xfrm>
            <a:off x="4572000" y="2090214"/>
            <a:ext cx="2286000" cy="772572"/>
          </a:xfrm>
          <a:prstGeom prst="rect">
            <a:avLst/>
          </a:prstGeom>
        </p:spPr>
        <p:txBody>
          <a:bodyPr wrap="none" lIns="0">
            <a:noAutofit/>
          </a:bodyPr>
          <a:lstStyle>
            <a:lvl1pPr>
              <a:defRPr sz="6600" b="0">
                <a:solidFill>
                  <a:schemeClr val="tx1"/>
                </a:solidFill>
              </a:defRPr>
            </a:lvl1pPr>
          </a:lstStyle>
          <a:p>
            <a:pPr lvl="0"/>
            <a:r>
              <a:rPr lang="en-US" dirty="0"/>
              <a:t>###</a:t>
            </a:r>
            <a:endParaRPr lang="ru-RU" dirty="0"/>
          </a:p>
        </p:txBody>
      </p:sp>
      <p:sp>
        <p:nvSpPr>
          <p:cNvPr id="20" name="Text Placeholder 5">
            <a:extLst>
              <a:ext uri="{FF2B5EF4-FFF2-40B4-BE49-F238E27FC236}">
                <a16:creationId xmlns:a16="http://schemas.microsoft.com/office/drawing/2014/main" id="{73946011-CD05-CC48-905F-D39FEE4C5003}"/>
              </a:ext>
            </a:extLst>
          </p:cNvPr>
          <p:cNvSpPr>
            <a:spLocks noGrp="1"/>
          </p:cNvSpPr>
          <p:nvPr userDrawn="1">
            <p:ph type="body" sz="quarter" idx="19"/>
          </p:nvPr>
        </p:nvSpPr>
        <p:spPr>
          <a:xfrm>
            <a:off x="8382001" y="3240916"/>
            <a:ext cx="2286000" cy="2093084"/>
          </a:xfrm>
          <a:prstGeom prst="rect">
            <a:avLst/>
          </a:prstGeom>
        </p:spPr>
        <p:txBody>
          <a:bodyPr lIns="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01C2BBBC-4AD0-1648-B54C-AE5C273EF3E2}"/>
              </a:ext>
            </a:extLst>
          </p:cNvPr>
          <p:cNvSpPr>
            <a:spLocks noGrp="1"/>
          </p:cNvSpPr>
          <p:nvPr userDrawn="1">
            <p:ph type="body" sz="quarter" idx="20" hasCustomPrompt="1"/>
          </p:nvPr>
        </p:nvSpPr>
        <p:spPr>
          <a:xfrm>
            <a:off x="8382001" y="2090214"/>
            <a:ext cx="2286000" cy="772572"/>
          </a:xfrm>
          <a:prstGeom prst="rect">
            <a:avLst/>
          </a:prstGeom>
        </p:spPr>
        <p:txBody>
          <a:bodyPr wrap="none" lIns="0">
            <a:noAutofit/>
          </a:bodyPr>
          <a:lstStyle>
            <a:lvl1pPr>
              <a:defRPr sz="6600" b="0">
                <a:solidFill>
                  <a:schemeClr val="tx1"/>
                </a:solidFill>
              </a:defRPr>
            </a:lvl1pPr>
          </a:lstStyle>
          <a:p>
            <a:pPr lvl="0"/>
            <a:r>
              <a:rPr lang="en-US" dirty="0"/>
              <a:t>###</a:t>
            </a:r>
            <a:endParaRPr lang="ru-RU" dirty="0"/>
          </a:p>
        </p:txBody>
      </p:sp>
      <p:pic>
        <p:nvPicPr>
          <p:cNvPr id="16" name="Рисунок 1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420878319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большие цифры, цветной фон">
    <p:bg>
      <p:bgPr>
        <a:solidFill>
          <a:srgbClr val="2B2D33"/>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bg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lvl1pPr>
              <a:defRPr>
                <a:solidFill>
                  <a:schemeClr val="bg1"/>
                </a:solidFill>
              </a:defRPr>
            </a:lvl1p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solidFill>
                <a:schemeClr val="bg1"/>
              </a:solidFill>
            </a:endParaRPr>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solidFill>
                  <a:schemeClr val="bg1"/>
                </a:solidFill>
              </a:defRPr>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3240916"/>
            <a:ext cx="2286000" cy="2093084"/>
          </a:xfrm>
          <a:prstGeom prst="rect">
            <a:avLst/>
          </a:prstGeom>
        </p:spPr>
        <p:txBody>
          <a:bodyPr lIns="0">
            <a:noAutofit/>
          </a:bodyPr>
          <a:lstStyle>
            <a:lvl1pPr>
              <a:defRPr b="0">
                <a:solidFill>
                  <a:schemeClr val="bg1"/>
                </a:solidFill>
              </a:defRPr>
            </a:lvl1pPr>
          </a:lstStyle>
          <a:p>
            <a:pPr lvl="0"/>
            <a:endParaRPr lang="ru-RU" dirty="0"/>
          </a:p>
        </p:txBody>
      </p:sp>
      <p:sp>
        <p:nvSpPr>
          <p:cNvPr id="15" name="Text Placeholder 5">
            <a:extLst>
              <a:ext uri="{FF2B5EF4-FFF2-40B4-BE49-F238E27FC236}">
                <a16:creationId xmlns:a16="http://schemas.microsoft.com/office/drawing/2014/main" id="{643B490C-1B74-4549-A385-8A8897D7FD73}"/>
              </a:ext>
            </a:extLst>
          </p:cNvPr>
          <p:cNvSpPr>
            <a:spLocks noGrp="1"/>
          </p:cNvSpPr>
          <p:nvPr userDrawn="1">
            <p:ph type="body" sz="quarter" idx="16" hasCustomPrompt="1"/>
          </p:nvPr>
        </p:nvSpPr>
        <p:spPr>
          <a:xfrm>
            <a:off x="762000" y="2090214"/>
            <a:ext cx="2286000" cy="772572"/>
          </a:xfrm>
          <a:prstGeom prst="rect">
            <a:avLst/>
          </a:prstGeom>
        </p:spPr>
        <p:txBody>
          <a:bodyPr wrap="none" lIns="0">
            <a:noAutofit/>
          </a:bodyPr>
          <a:lstStyle>
            <a:lvl1pPr>
              <a:defRPr sz="6600" b="0">
                <a:solidFill>
                  <a:schemeClr val="accent1"/>
                </a:solidFill>
              </a:defRPr>
            </a:lvl1pPr>
          </a:lstStyle>
          <a:p>
            <a:pPr lvl="0"/>
            <a:r>
              <a:rPr lang="en-US" dirty="0"/>
              <a:t>###</a:t>
            </a:r>
            <a:endParaRPr lang="ru-RU" dirty="0"/>
          </a:p>
        </p:txBody>
      </p:sp>
      <p:sp>
        <p:nvSpPr>
          <p:cNvPr id="17" name="Text Placeholder 5">
            <a:extLst>
              <a:ext uri="{FF2B5EF4-FFF2-40B4-BE49-F238E27FC236}">
                <a16:creationId xmlns:a16="http://schemas.microsoft.com/office/drawing/2014/main" id="{172B037E-9105-9241-9FB1-85B075DF278B}"/>
              </a:ext>
            </a:extLst>
          </p:cNvPr>
          <p:cNvSpPr>
            <a:spLocks noGrp="1"/>
          </p:cNvSpPr>
          <p:nvPr userDrawn="1">
            <p:ph type="body" sz="quarter" idx="17"/>
          </p:nvPr>
        </p:nvSpPr>
        <p:spPr>
          <a:xfrm>
            <a:off x="4572000" y="3240916"/>
            <a:ext cx="2286000" cy="2093084"/>
          </a:xfrm>
          <a:prstGeom prst="rect">
            <a:avLst/>
          </a:prstGeom>
        </p:spPr>
        <p:txBody>
          <a:bodyPr lIns="0">
            <a:noAutofit/>
          </a:bodyPr>
          <a:lstStyle>
            <a:lvl1pPr>
              <a:defRPr b="0">
                <a:solidFill>
                  <a:schemeClr val="bg1"/>
                </a:solidFill>
              </a:defRPr>
            </a:lvl1pPr>
          </a:lstStyle>
          <a:p>
            <a:pPr lvl="0"/>
            <a:endParaRPr lang="ru-RU" dirty="0"/>
          </a:p>
        </p:txBody>
      </p:sp>
      <p:sp>
        <p:nvSpPr>
          <p:cNvPr id="18" name="Text Placeholder 5">
            <a:extLst>
              <a:ext uri="{FF2B5EF4-FFF2-40B4-BE49-F238E27FC236}">
                <a16:creationId xmlns:a16="http://schemas.microsoft.com/office/drawing/2014/main" id="{F354F612-1C3A-6E42-97DC-124D6DB9AB39}"/>
              </a:ext>
            </a:extLst>
          </p:cNvPr>
          <p:cNvSpPr>
            <a:spLocks noGrp="1"/>
          </p:cNvSpPr>
          <p:nvPr userDrawn="1">
            <p:ph type="body" sz="quarter" idx="18" hasCustomPrompt="1"/>
          </p:nvPr>
        </p:nvSpPr>
        <p:spPr>
          <a:xfrm>
            <a:off x="4572000" y="2090214"/>
            <a:ext cx="2286000" cy="772572"/>
          </a:xfrm>
          <a:prstGeom prst="rect">
            <a:avLst/>
          </a:prstGeom>
        </p:spPr>
        <p:txBody>
          <a:bodyPr wrap="none" lIns="0">
            <a:noAutofit/>
          </a:bodyPr>
          <a:lstStyle>
            <a:lvl1pPr>
              <a:defRPr sz="6600" b="0">
                <a:solidFill>
                  <a:schemeClr val="accent1"/>
                </a:solidFill>
              </a:defRPr>
            </a:lvl1pPr>
          </a:lstStyle>
          <a:p>
            <a:pPr lvl="0"/>
            <a:r>
              <a:rPr lang="en-US" dirty="0"/>
              <a:t>###</a:t>
            </a:r>
            <a:endParaRPr lang="ru-RU" dirty="0"/>
          </a:p>
        </p:txBody>
      </p:sp>
      <p:sp>
        <p:nvSpPr>
          <p:cNvPr id="20" name="Text Placeholder 5">
            <a:extLst>
              <a:ext uri="{FF2B5EF4-FFF2-40B4-BE49-F238E27FC236}">
                <a16:creationId xmlns:a16="http://schemas.microsoft.com/office/drawing/2014/main" id="{73946011-CD05-CC48-905F-D39FEE4C5003}"/>
              </a:ext>
            </a:extLst>
          </p:cNvPr>
          <p:cNvSpPr>
            <a:spLocks noGrp="1"/>
          </p:cNvSpPr>
          <p:nvPr userDrawn="1">
            <p:ph type="body" sz="quarter" idx="19"/>
          </p:nvPr>
        </p:nvSpPr>
        <p:spPr>
          <a:xfrm>
            <a:off x="8382001" y="3240916"/>
            <a:ext cx="2286000" cy="2093084"/>
          </a:xfrm>
          <a:prstGeom prst="rect">
            <a:avLst/>
          </a:prstGeom>
        </p:spPr>
        <p:txBody>
          <a:bodyPr lIns="0">
            <a:noAutofit/>
          </a:bodyPr>
          <a:lstStyle>
            <a:lvl1pPr>
              <a:defRPr b="0">
                <a:solidFill>
                  <a:schemeClr val="bg1"/>
                </a:solidFill>
              </a:defRPr>
            </a:lvl1pPr>
          </a:lstStyle>
          <a:p>
            <a:pPr lvl="0"/>
            <a:endParaRPr lang="ru-RU" dirty="0"/>
          </a:p>
        </p:txBody>
      </p:sp>
      <p:sp>
        <p:nvSpPr>
          <p:cNvPr id="21" name="Text Placeholder 5">
            <a:extLst>
              <a:ext uri="{FF2B5EF4-FFF2-40B4-BE49-F238E27FC236}">
                <a16:creationId xmlns:a16="http://schemas.microsoft.com/office/drawing/2014/main" id="{01C2BBBC-4AD0-1648-B54C-AE5C273EF3E2}"/>
              </a:ext>
            </a:extLst>
          </p:cNvPr>
          <p:cNvSpPr>
            <a:spLocks noGrp="1"/>
          </p:cNvSpPr>
          <p:nvPr userDrawn="1">
            <p:ph type="body" sz="quarter" idx="20" hasCustomPrompt="1"/>
          </p:nvPr>
        </p:nvSpPr>
        <p:spPr>
          <a:xfrm>
            <a:off x="8382001" y="2090214"/>
            <a:ext cx="2286000" cy="772572"/>
          </a:xfrm>
          <a:prstGeom prst="rect">
            <a:avLst/>
          </a:prstGeom>
        </p:spPr>
        <p:txBody>
          <a:bodyPr wrap="none" lIns="0">
            <a:noAutofit/>
          </a:bodyPr>
          <a:lstStyle>
            <a:lvl1pPr>
              <a:defRPr sz="6600" b="0">
                <a:solidFill>
                  <a:schemeClr val="accent1"/>
                </a:solidFill>
              </a:defRPr>
            </a:lvl1pPr>
          </a:lstStyle>
          <a:p>
            <a:pPr lvl="0"/>
            <a:r>
              <a:rPr lang="en-US" dirty="0"/>
              <a:t>###</a:t>
            </a:r>
            <a:endParaRPr lang="ru-RU" dirty="0"/>
          </a:p>
        </p:txBody>
      </p:sp>
      <p:pic>
        <p:nvPicPr>
          <p:cNvPr id="16" name="Рисунок 1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47280202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большие цифры, цветной фон 1/2">
    <p:bg>
      <p:bgPr>
        <a:solidFill>
          <a:srgbClr val="2B2D33"/>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DA7ABE-50C0-C54D-8610-FB26D990E85D}"/>
              </a:ext>
            </a:extLst>
          </p:cNvPr>
          <p:cNvSpPr/>
          <p:nvPr userDrawn="1"/>
        </p:nvSpPr>
        <p:spPr>
          <a:xfrm flipH="1">
            <a:off x="0" y="0"/>
            <a:ext cx="628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6667500" y="2101852"/>
            <a:ext cx="2286000" cy="927098"/>
          </a:xfrm>
          <a:prstGeom prst="rect">
            <a:avLst/>
          </a:prstGeom>
        </p:spPr>
        <p:txBody>
          <a:bodyPr lIns="0">
            <a:noAutofit/>
          </a:bodyPr>
          <a:lstStyle>
            <a:lvl1pPr>
              <a:defRPr b="0">
                <a:solidFill>
                  <a:schemeClr val="bg1"/>
                </a:solidFill>
              </a:defRPr>
            </a:lvl1pPr>
          </a:lstStyle>
          <a:p>
            <a:pPr lvl="0"/>
            <a:endParaRPr lang="ru-RU" dirty="0"/>
          </a:p>
        </p:txBody>
      </p:sp>
      <p:sp>
        <p:nvSpPr>
          <p:cNvPr id="15" name="Text Placeholder 5">
            <a:extLst>
              <a:ext uri="{FF2B5EF4-FFF2-40B4-BE49-F238E27FC236}">
                <a16:creationId xmlns:a16="http://schemas.microsoft.com/office/drawing/2014/main" id="{643B490C-1B74-4549-A385-8A8897D7FD73}"/>
              </a:ext>
            </a:extLst>
          </p:cNvPr>
          <p:cNvSpPr>
            <a:spLocks noGrp="1"/>
          </p:cNvSpPr>
          <p:nvPr userDrawn="1">
            <p:ph type="body" sz="quarter" idx="16" hasCustomPrompt="1"/>
          </p:nvPr>
        </p:nvSpPr>
        <p:spPr>
          <a:xfrm>
            <a:off x="6667500" y="1051469"/>
            <a:ext cx="2286000" cy="772572"/>
          </a:xfrm>
          <a:prstGeom prst="rect">
            <a:avLst/>
          </a:prstGeom>
        </p:spPr>
        <p:txBody>
          <a:bodyPr lIns="0">
            <a:noAutofit/>
          </a:bodyPr>
          <a:lstStyle>
            <a:lvl1pPr>
              <a:defRPr sz="4800" b="0">
                <a:solidFill>
                  <a:schemeClr val="accent1"/>
                </a:solidFill>
              </a:defRPr>
            </a:lvl1pPr>
          </a:lstStyle>
          <a:p>
            <a:pPr lvl="0"/>
            <a:r>
              <a:rPr lang="en-US" dirty="0"/>
              <a:t>###</a:t>
            </a:r>
            <a:endParaRPr lang="ru-RU" dirty="0"/>
          </a:p>
        </p:txBody>
      </p:sp>
      <p:sp>
        <p:nvSpPr>
          <p:cNvPr id="17" name="Text Placeholder 5">
            <a:extLst>
              <a:ext uri="{FF2B5EF4-FFF2-40B4-BE49-F238E27FC236}">
                <a16:creationId xmlns:a16="http://schemas.microsoft.com/office/drawing/2014/main" id="{172B037E-9105-9241-9FB1-85B075DF278B}"/>
              </a:ext>
            </a:extLst>
          </p:cNvPr>
          <p:cNvSpPr>
            <a:spLocks noGrp="1"/>
          </p:cNvSpPr>
          <p:nvPr userDrawn="1">
            <p:ph type="body" sz="quarter" idx="17"/>
          </p:nvPr>
        </p:nvSpPr>
        <p:spPr>
          <a:xfrm>
            <a:off x="6667500" y="4582082"/>
            <a:ext cx="2286000" cy="927098"/>
          </a:xfrm>
          <a:prstGeom prst="rect">
            <a:avLst/>
          </a:prstGeom>
        </p:spPr>
        <p:txBody>
          <a:bodyPr lIns="0">
            <a:noAutofit/>
          </a:bodyPr>
          <a:lstStyle>
            <a:lvl1pPr>
              <a:defRPr b="0">
                <a:solidFill>
                  <a:schemeClr val="bg1"/>
                </a:solidFill>
              </a:defRPr>
            </a:lvl1pPr>
          </a:lstStyle>
          <a:p>
            <a:pPr lvl="0"/>
            <a:endParaRPr lang="ru-RU" dirty="0"/>
          </a:p>
        </p:txBody>
      </p:sp>
      <p:sp>
        <p:nvSpPr>
          <p:cNvPr id="18" name="Text Placeholder 5">
            <a:extLst>
              <a:ext uri="{FF2B5EF4-FFF2-40B4-BE49-F238E27FC236}">
                <a16:creationId xmlns:a16="http://schemas.microsoft.com/office/drawing/2014/main" id="{F354F612-1C3A-6E42-97DC-124D6DB9AB39}"/>
              </a:ext>
            </a:extLst>
          </p:cNvPr>
          <p:cNvSpPr>
            <a:spLocks noGrp="1"/>
          </p:cNvSpPr>
          <p:nvPr userDrawn="1">
            <p:ph type="body" sz="quarter" idx="18" hasCustomPrompt="1"/>
          </p:nvPr>
        </p:nvSpPr>
        <p:spPr>
          <a:xfrm>
            <a:off x="6667500" y="3552828"/>
            <a:ext cx="2286000" cy="772572"/>
          </a:xfrm>
          <a:prstGeom prst="rect">
            <a:avLst/>
          </a:prstGeom>
        </p:spPr>
        <p:txBody>
          <a:bodyPr lIns="0">
            <a:noAutofit/>
          </a:bodyPr>
          <a:lstStyle>
            <a:lvl1pPr>
              <a:defRPr sz="4800" b="0">
                <a:solidFill>
                  <a:schemeClr val="accent1"/>
                </a:solidFill>
              </a:defRPr>
            </a:lvl1pPr>
          </a:lstStyle>
          <a:p>
            <a:pPr lvl="0"/>
            <a:r>
              <a:rPr lang="en-US" dirty="0"/>
              <a:t>###</a:t>
            </a:r>
            <a:endParaRPr lang="ru-RU" dirty="0"/>
          </a:p>
        </p:txBody>
      </p:sp>
      <p:sp>
        <p:nvSpPr>
          <p:cNvPr id="20" name="Text Placeholder 5">
            <a:extLst>
              <a:ext uri="{FF2B5EF4-FFF2-40B4-BE49-F238E27FC236}">
                <a16:creationId xmlns:a16="http://schemas.microsoft.com/office/drawing/2014/main" id="{73946011-CD05-CC48-905F-D39FEE4C5003}"/>
              </a:ext>
            </a:extLst>
          </p:cNvPr>
          <p:cNvSpPr>
            <a:spLocks noGrp="1"/>
          </p:cNvSpPr>
          <p:nvPr userDrawn="1">
            <p:ph type="body" sz="quarter" idx="19"/>
          </p:nvPr>
        </p:nvSpPr>
        <p:spPr>
          <a:xfrm>
            <a:off x="9339264" y="2098187"/>
            <a:ext cx="2286000" cy="927098"/>
          </a:xfrm>
          <a:prstGeom prst="rect">
            <a:avLst/>
          </a:prstGeom>
        </p:spPr>
        <p:txBody>
          <a:bodyPr lIns="0">
            <a:noAutofit/>
          </a:bodyPr>
          <a:lstStyle>
            <a:lvl1pPr>
              <a:defRPr b="0">
                <a:solidFill>
                  <a:schemeClr val="bg1"/>
                </a:solidFill>
              </a:defRPr>
            </a:lvl1pPr>
          </a:lstStyle>
          <a:p>
            <a:pPr lvl="0"/>
            <a:endParaRPr lang="ru-RU" dirty="0"/>
          </a:p>
        </p:txBody>
      </p:sp>
      <p:sp>
        <p:nvSpPr>
          <p:cNvPr id="21" name="Text Placeholder 5">
            <a:extLst>
              <a:ext uri="{FF2B5EF4-FFF2-40B4-BE49-F238E27FC236}">
                <a16:creationId xmlns:a16="http://schemas.microsoft.com/office/drawing/2014/main" id="{01C2BBBC-4AD0-1648-B54C-AE5C273EF3E2}"/>
              </a:ext>
            </a:extLst>
          </p:cNvPr>
          <p:cNvSpPr>
            <a:spLocks noGrp="1"/>
          </p:cNvSpPr>
          <p:nvPr userDrawn="1">
            <p:ph type="body" sz="quarter" idx="20" hasCustomPrompt="1"/>
          </p:nvPr>
        </p:nvSpPr>
        <p:spPr>
          <a:xfrm>
            <a:off x="9339264" y="1051469"/>
            <a:ext cx="2286000" cy="772572"/>
          </a:xfrm>
          <a:prstGeom prst="rect">
            <a:avLst/>
          </a:prstGeom>
        </p:spPr>
        <p:txBody>
          <a:bodyPr lIns="0">
            <a:noAutofit/>
          </a:bodyPr>
          <a:lstStyle>
            <a:lvl1pPr>
              <a:defRPr sz="4800" b="0">
                <a:solidFill>
                  <a:schemeClr val="accent1"/>
                </a:solidFill>
              </a:defRPr>
            </a:lvl1pPr>
          </a:lstStyle>
          <a:p>
            <a:pPr lvl="0"/>
            <a:r>
              <a:rPr lang="en-US" dirty="0"/>
              <a:t>###</a:t>
            </a:r>
            <a:endParaRPr lang="ru-RU" dirty="0"/>
          </a:p>
        </p:txBody>
      </p:sp>
      <p:sp>
        <p:nvSpPr>
          <p:cNvPr id="26" name="Text Placeholder 5">
            <a:extLst>
              <a:ext uri="{FF2B5EF4-FFF2-40B4-BE49-F238E27FC236}">
                <a16:creationId xmlns:a16="http://schemas.microsoft.com/office/drawing/2014/main" id="{8D3E6D17-8008-624F-A8DC-7AC3569F6315}"/>
              </a:ext>
            </a:extLst>
          </p:cNvPr>
          <p:cNvSpPr>
            <a:spLocks noGrp="1"/>
          </p:cNvSpPr>
          <p:nvPr userDrawn="1">
            <p:ph type="body" sz="quarter" idx="21"/>
          </p:nvPr>
        </p:nvSpPr>
        <p:spPr>
          <a:xfrm>
            <a:off x="9339264" y="4582082"/>
            <a:ext cx="2286000" cy="927098"/>
          </a:xfrm>
          <a:prstGeom prst="rect">
            <a:avLst/>
          </a:prstGeom>
        </p:spPr>
        <p:txBody>
          <a:bodyPr lIns="0">
            <a:noAutofit/>
          </a:bodyPr>
          <a:lstStyle>
            <a:lvl1pPr>
              <a:defRPr b="0">
                <a:solidFill>
                  <a:schemeClr val="bg1"/>
                </a:solidFill>
              </a:defRPr>
            </a:lvl1pPr>
          </a:lstStyle>
          <a:p>
            <a:pPr lvl="0"/>
            <a:endParaRPr lang="ru-RU" dirty="0"/>
          </a:p>
        </p:txBody>
      </p:sp>
      <p:sp>
        <p:nvSpPr>
          <p:cNvPr id="27" name="Text Placeholder 5">
            <a:extLst>
              <a:ext uri="{FF2B5EF4-FFF2-40B4-BE49-F238E27FC236}">
                <a16:creationId xmlns:a16="http://schemas.microsoft.com/office/drawing/2014/main" id="{BF2168AE-3C35-B740-A6BB-1DA87C663B57}"/>
              </a:ext>
            </a:extLst>
          </p:cNvPr>
          <p:cNvSpPr>
            <a:spLocks noGrp="1"/>
          </p:cNvSpPr>
          <p:nvPr userDrawn="1">
            <p:ph type="body" sz="quarter" idx="22" hasCustomPrompt="1"/>
          </p:nvPr>
        </p:nvSpPr>
        <p:spPr>
          <a:xfrm>
            <a:off x="9339264" y="3552828"/>
            <a:ext cx="2286000" cy="772572"/>
          </a:xfrm>
          <a:prstGeom prst="rect">
            <a:avLst/>
          </a:prstGeom>
        </p:spPr>
        <p:txBody>
          <a:bodyPr lIns="0">
            <a:noAutofit/>
          </a:bodyPr>
          <a:lstStyle>
            <a:lvl1pPr>
              <a:defRPr sz="4800" b="0">
                <a:solidFill>
                  <a:schemeClr val="accent1"/>
                </a:solidFill>
              </a:defRPr>
            </a:lvl1pPr>
          </a:lstStyle>
          <a:p>
            <a:pPr lvl="0"/>
            <a:r>
              <a:rPr lang="en-US" dirty="0"/>
              <a:t>###</a:t>
            </a:r>
            <a:endParaRPr lang="ru-RU" dirty="0"/>
          </a:p>
        </p:txBody>
      </p:sp>
      <p:sp>
        <p:nvSpPr>
          <p:cNvPr id="29" name="Text Placeholder 5">
            <a:extLst>
              <a:ext uri="{FF2B5EF4-FFF2-40B4-BE49-F238E27FC236}">
                <a16:creationId xmlns:a16="http://schemas.microsoft.com/office/drawing/2014/main" id="{1A6F2D8C-AA45-AC4F-B273-253FD8C5AD92}"/>
              </a:ext>
            </a:extLst>
          </p:cNvPr>
          <p:cNvSpPr>
            <a:spLocks noGrp="1"/>
          </p:cNvSpPr>
          <p:nvPr userDrawn="1">
            <p:ph type="body" sz="quarter" idx="23"/>
          </p:nvPr>
        </p:nvSpPr>
        <p:spPr>
          <a:xfrm>
            <a:off x="762000" y="1700213"/>
            <a:ext cx="3048000" cy="1127213"/>
          </a:xfrm>
          <a:prstGeom prst="rect">
            <a:avLst/>
          </a:prstGeom>
        </p:spPr>
        <p:txBody>
          <a:bodyPr lIns="0">
            <a:noAutofit/>
          </a:bodyPr>
          <a:lstStyle>
            <a:lvl1pPr>
              <a:defRPr b="0"/>
            </a:lvl1pPr>
          </a:lstStyle>
          <a:p>
            <a:pPr lvl="0"/>
            <a:endParaRPr lang="ru-RU" dirty="0"/>
          </a:p>
        </p:txBody>
      </p:sp>
      <p:pic>
        <p:nvPicPr>
          <p:cNvPr id="22" name="Рисунок 21"/>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59601008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больших цифр">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6" name="Text Placeholder 5">
            <a:extLst>
              <a:ext uri="{FF2B5EF4-FFF2-40B4-BE49-F238E27FC236}">
                <a16:creationId xmlns:a16="http://schemas.microsoft.com/office/drawing/2014/main" id="{597A4BF7-C5AB-A54A-8731-DEB2754B53BB}"/>
              </a:ext>
            </a:extLst>
          </p:cNvPr>
          <p:cNvSpPr>
            <a:spLocks noGrp="1"/>
          </p:cNvSpPr>
          <p:nvPr userDrawn="1">
            <p:ph type="body" sz="quarter" idx="15"/>
          </p:nvPr>
        </p:nvSpPr>
        <p:spPr>
          <a:xfrm>
            <a:off x="2297468" y="1545862"/>
            <a:ext cx="3213100" cy="971070"/>
          </a:xfrm>
          <a:prstGeom prst="rect">
            <a:avLst/>
          </a:prstGeom>
        </p:spPr>
        <p:txBody>
          <a:bodyPr lIns="0" bIns="0" anchor="b" anchorCtr="0">
            <a:noAutofit/>
          </a:bodyPr>
          <a:lstStyle>
            <a:lvl1pPr>
              <a:defRPr b="0"/>
            </a:lvl1pPr>
          </a:lstStyle>
          <a:p>
            <a:pPr lvl="0"/>
            <a:endParaRPr lang="ru-RU" dirty="0"/>
          </a:p>
        </p:txBody>
      </p:sp>
      <p:sp>
        <p:nvSpPr>
          <p:cNvPr id="27" name="Text Placeholder 5">
            <a:extLst>
              <a:ext uri="{FF2B5EF4-FFF2-40B4-BE49-F238E27FC236}">
                <a16:creationId xmlns:a16="http://schemas.microsoft.com/office/drawing/2014/main" id="{0D9CF1F8-A1B7-F64B-9EAB-711E2B3B7E40}"/>
              </a:ext>
            </a:extLst>
          </p:cNvPr>
          <p:cNvSpPr>
            <a:spLocks noGrp="1"/>
          </p:cNvSpPr>
          <p:nvPr userDrawn="1">
            <p:ph type="body" sz="quarter" idx="20" hasCustomPrompt="1"/>
          </p:nvPr>
        </p:nvSpPr>
        <p:spPr>
          <a:xfrm>
            <a:off x="773468" y="1501971"/>
            <a:ext cx="1512532" cy="1157287"/>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28" name="Text Placeholder 5">
            <a:extLst>
              <a:ext uri="{FF2B5EF4-FFF2-40B4-BE49-F238E27FC236}">
                <a16:creationId xmlns:a16="http://schemas.microsoft.com/office/drawing/2014/main" id="{3230DBE5-4E2D-D04D-9459-FE45C167B4FD}"/>
              </a:ext>
            </a:extLst>
          </p:cNvPr>
          <p:cNvSpPr>
            <a:spLocks noGrp="1"/>
          </p:cNvSpPr>
          <p:nvPr userDrawn="1">
            <p:ph type="body" sz="quarter" idx="21"/>
          </p:nvPr>
        </p:nvSpPr>
        <p:spPr>
          <a:xfrm>
            <a:off x="2297468" y="3091463"/>
            <a:ext cx="3213100" cy="948217"/>
          </a:xfrm>
          <a:prstGeom prst="rect">
            <a:avLst/>
          </a:prstGeom>
        </p:spPr>
        <p:txBody>
          <a:bodyPr lIns="0" bIns="0" anchor="b" anchorCtr="0">
            <a:noAutofit/>
          </a:bodyPr>
          <a:lstStyle>
            <a:lvl1pPr>
              <a:defRPr b="0"/>
            </a:lvl1pPr>
          </a:lstStyle>
          <a:p>
            <a:pPr lvl="0"/>
            <a:endParaRPr lang="ru-RU" dirty="0"/>
          </a:p>
        </p:txBody>
      </p:sp>
      <p:sp>
        <p:nvSpPr>
          <p:cNvPr id="29" name="Text Placeholder 5">
            <a:extLst>
              <a:ext uri="{FF2B5EF4-FFF2-40B4-BE49-F238E27FC236}">
                <a16:creationId xmlns:a16="http://schemas.microsoft.com/office/drawing/2014/main" id="{590E8938-D93E-9943-B67A-1E50F68D55FD}"/>
              </a:ext>
            </a:extLst>
          </p:cNvPr>
          <p:cNvSpPr>
            <a:spLocks noGrp="1"/>
          </p:cNvSpPr>
          <p:nvPr userDrawn="1">
            <p:ph type="body" sz="quarter" idx="22" hasCustomPrompt="1"/>
          </p:nvPr>
        </p:nvSpPr>
        <p:spPr>
          <a:xfrm>
            <a:off x="773468" y="3047574"/>
            <a:ext cx="1512532" cy="1138866"/>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0" name="Text Placeholder 5">
            <a:extLst>
              <a:ext uri="{FF2B5EF4-FFF2-40B4-BE49-F238E27FC236}">
                <a16:creationId xmlns:a16="http://schemas.microsoft.com/office/drawing/2014/main" id="{D3E4790A-8DE8-1146-9CDE-76D8533E9B25}"/>
              </a:ext>
            </a:extLst>
          </p:cNvPr>
          <p:cNvSpPr>
            <a:spLocks noGrp="1"/>
          </p:cNvSpPr>
          <p:nvPr userDrawn="1">
            <p:ph type="body" sz="quarter" idx="23"/>
          </p:nvPr>
        </p:nvSpPr>
        <p:spPr>
          <a:xfrm>
            <a:off x="2297468" y="4622938"/>
            <a:ext cx="3213100" cy="937453"/>
          </a:xfrm>
          <a:prstGeom prst="rect">
            <a:avLst/>
          </a:prstGeom>
        </p:spPr>
        <p:txBody>
          <a:bodyPr lIns="0" bIns="0" anchor="b" anchorCtr="0">
            <a:noAutofit/>
          </a:bodyPr>
          <a:lstStyle>
            <a:lvl1pPr>
              <a:defRPr b="0"/>
            </a:lvl1pPr>
          </a:lstStyle>
          <a:p>
            <a:pPr lvl="0"/>
            <a:endParaRPr lang="ru-RU" dirty="0"/>
          </a:p>
        </p:txBody>
      </p:sp>
      <p:sp>
        <p:nvSpPr>
          <p:cNvPr id="31" name="Text Placeholder 5">
            <a:extLst>
              <a:ext uri="{FF2B5EF4-FFF2-40B4-BE49-F238E27FC236}">
                <a16:creationId xmlns:a16="http://schemas.microsoft.com/office/drawing/2014/main" id="{7D392B86-1960-9046-AD9D-FA7E0DD044B1}"/>
              </a:ext>
            </a:extLst>
          </p:cNvPr>
          <p:cNvSpPr>
            <a:spLocks noGrp="1"/>
          </p:cNvSpPr>
          <p:nvPr userDrawn="1">
            <p:ph type="body" sz="quarter" idx="24" hasCustomPrompt="1"/>
          </p:nvPr>
        </p:nvSpPr>
        <p:spPr>
          <a:xfrm>
            <a:off x="773468" y="4571733"/>
            <a:ext cx="1512532" cy="1127953"/>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4" name="Text Placeholder 5">
            <a:extLst>
              <a:ext uri="{FF2B5EF4-FFF2-40B4-BE49-F238E27FC236}">
                <a16:creationId xmlns:a16="http://schemas.microsoft.com/office/drawing/2014/main" id="{1A7F3585-9D28-ED43-A764-C198EBBFE48A}"/>
              </a:ext>
            </a:extLst>
          </p:cNvPr>
          <p:cNvSpPr>
            <a:spLocks noGrp="1"/>
          </p:cNvSpPr>
          <p:nvPr userDrawn="1">
            <p:ph type="body" sz="quarter" idx="34"/>
          </p:nvPr>
        </p:nvSpPr>
        <p:spPr>
          <a:xfrm>
            <a:off x="7810500" y="1545862"/>
            <a:ext cx="3213100" cy="971070"/>
          </a:xfrm>
          <a:prstGeom prst="rect">
            <a:avLst/>
          </a:prstGeom>
        </p:spPr>
        <p:txBody>
          <a:bodyPr lIns="0" bIns="0" anchor="b" anchorCtr="0">
            <a:noAutofit/>
          </a:bodyPr>
          <a:lstStyle>
            <a:lvl1pPr>
              <a:defRPr b="0"/>
            </a:lvl1pPr>
          </a:lstStyle>
          <a:p>
            <a:pPr lvl="0"/>
            <a:endParaRPr lang="ru-RU" dirty="0"/>
          </a:p>
        </p:txBody>
      </p:sp>
      <p:sp>
        <p:nvSpPr>
          <p:cNvPr id="35" name="Text Placeholder 5">
            <a:extLst>
              <a:ext uri="{FF2B5EF4-FFF2-40B4-BE49-F238E27FC236}">
                <a16:creationId xmlns:a16="http://schemas.microsoft.com/office/drawing/2014/main" id="{91306B03-6838-B844-8E37-90939D8AD6E4}"/>
              </a:ext>
            </a:extLst>
          </p:cNvPr>
          <p:cNvSpPr>
            <a:spLocks noGrp="1"/>
          </p:cNvSpPr>
          <p:nvPr userDrawn="1">
            <p:ph type="body" sz="quarter" idx="35" hasCustomPrompt="1"/>
          </p:nvPr>
        </p:nvSpPr>
        <p:spPr>
          <a:xfrm>
            <a:off x="6286500" y="1501971"/>
            <a:ext cx="1512532" cy="1157287"/>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6" name="Text Placeholder 5">
            <a:extLst>
              <a:ext uri="{FF2B5EF4-FFF2-40B4-BE49-F238E27FC236}">
                <a16:creationId xmlns:a16="http://schemas.microsoft.com/office/drawing/2014/main" id="{166A98A3-0211-E447-A257-49A4459A5461}"/>
              </a:ext>
            </a:extLst>
          </p:cNvPr>
          <p:cNvSpPr>
            <a:spLocks noGrp="1"/>
          </p:cNvSpPr>
          <p:nvPr userDrawn="1">
            <p:ph type="body" sz="quarter" idx="36"/>
          </p:nvPr>
        </p:nvSpPr>
        <p:spPr>
          <a:xfrm>
            <a:off x="7810500" y="3091463"/>
            <a:ext cx="3213100" cy="948217"/>
          </a:xfrm>
          <a:prstGeom prst="rect">
            <a:avLst/>
          </a:prstGeom>
        </p:spPr>
        <p:txBody>
          <a:bodyPr lIns="0" bIns="0" anchor="b" anchorCtr="0">
            <a:noAutofit/>
          </a:bodyPr>
          <a:lstStyle>
            <a:lvl1pPr>
              <a:defRPr b="0"/>
            </a:lvl1pPr>
          </a:lstStyle>
          <a:p>
            <a:pPr lvl="0"/>
            <a:endParaRPr lang="ru-RU" dirty="0"/>
          </a:p>
        </p:txBody>
      </p:sp>
      <p:sp>
        <p:nvSpPr>
          <p:cNvPr id="37" name="Text Placeholder 5">
            <a:extLst>
              <a:ext uri="{FF2B5EF4-FFF2-40B4-BE49-F238E27FC236}">
                <a16:creationId xmlns:a16="http://schemas.microsoft.com/office/drawing/2014/main" id="{E38BB123-3595-FF45-8D60-30F0591E4483}"/>
              </a:ext>
            </a:extLst>
          </p:cNvPr>
          <p:cNvSpPr>
            <a:spLocks noGrp="1"/>
          </p:cNvSpPr>
          <p:nvPr userDrawn="1">
            <p:ph type="body" sz="quarter" idx="37" hasCustomPrompt="1"/>
          </p:nvPr>
        </p:nvSpPr>
        <p:spPr>
          <a:xfrm>
            <a:off x="6286500" y="3047574"/>
            <a:ext cx="1512532" cy="1138866"/>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8" name="Text Placeholder 5">
            <a:extLst>
              <a:ext uri="{FF2B5EF4-FFF2-40B4-BE49-F238E27FC236}">
                <a16:creationId xmlns:a16="http://schemas.microsoft.com/office/drawing/2014/main" id="{799F3D5C-7177-F44F-A68C-D0F86080CB54}"/>
              </a:ext>
            </a:extLst>
          </p:cNvPr>
          <p:cNvSpPr>
            <a:spLocks noGrp="1"/>
          </p:cNvSpPr>
          <p:nvPr userDrawn="1">
            <p:ph type="body" sz="quarter" idx="38"/>
          </p:nvPr>
        </p:nvSpPr>
        <p:spPr>
          <a:xfrm>
            <a:off x="7810500" y="4622938"/>
            <a:ext cx="3213100" cy="937453"/>
          </a:xfrm>
          <a:prstGeom prst="rect">
            <a:avLst/>
          </a:prstGeom>
        </p:spPr>
        <p:txBody>
          <a:bodyPr lIns="0" bIns="0" anchor="b" anchorCtr="0">
            <a:noAutofit/>
          </a:bodyPr>
          <a:lstStyle>
            <a:lvl1pPr>
              <a:defRPr b="0"/>
            </a:lvl1pPr>
          </a:lstStyle>
          <a:p>
            <a:pPr lvl="0"/>
            <a:endParaRPr lang="ru-RU" dirty="0"/>
          </a:p>
        </p:txBody>
      </p:sp>
      <p:sp>
        <p:nvSpPr>
          <p:cNvPr id="39" name="Text Placeholder 5">
            <a:extLst>
              <a:ext uri="{FF2B5EF4-FFF2-40B4-BE49-F238E27FC236}">
                <a16:creationId xmlns:a16="http://schemas.microsoft.com/office/drawing/2014/main" id="{A37F721F-0B5D-494B-A50E-1C44740A1BAE}"/>
              </a:ext>
            </a:extLst>
          </p:cNvPr>
          <p:cNvSpPr>
            <a:spLocks noGrp="1"/>
          </p:cNvSpPr>
          <p:nvPr userDrawn="1">
            <p:ph type="body" sz="quarter" idx="39" hasCustomPrompt="1"/>
          </p:nvPr>
        </p:nvSpPr>
        <p:spPr>
          <a:xfrm>
            <a:off x="6286500" y="4571733"/>
            <a:ext cx="1512532" cy="1127953"/>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47" name="Text Placeholder 5">
            <a:extLst>
              <a:ext uri="{FF2B5EF4-FFF2-40B4-BE49-F238E27FC236}">
                <a16:creationId xmlns:a16="http://schemas.microsoft.com/office/drawing/2014/main" id="{509214F5-A3C9-6D49-AFD8-AB90CB03FB19}"/>
              </a:ext>
            </a:extLst>
          </p:cNvPr>
          <p:cNvSpPr>
            <a:spLocks noGrp="1"/>
          </p:cNvSpPr>
          <p:nvPr userDrawn="1">
            <p:ph type="body" sz="quarter" idx="27"/>
          </p:nvPr>
        </p:nvSpPr>
        <p:spPr>
          <a:xfrm>
            <a:off x="5859781" y="1520825"/>
            <a:ext cx="45719" cy="4194000"/>
          </a:xfrm>
          <a:prstGeom prst="bracePair">
            <a:avLst>
              <a:gd name="adj" fmla="val 0"/>
            </a:avLst>
          </a:prstGeom>
          <a:ln w="6350" cap="flat">
            <a:gradFill flip="none" rotWithShape="1">
              <a:gsLst>
                <a:gs pos="80000">
                  <a:schemeClr val="bg1">
                    <a:alpha val="0"/>
                  </a:schemeClr>
                </a:gs>
                <a:gs pos="100000">
                  <a:schemeClr val="bg1">
                    <a:lumMod val="65000"/>
                  </a:schemeClr>
                </a:gs>
              </a:gsLst>
              <a:lin ang="0" scaled="1"/>
              <a:tileRect/>
            </a:gradFill>
            <a:miter lim="800000"/>
          </a:ln>
        </p:spPr>
        <p:txBody>
          <a:bodyPr vert="vert" tIns="0" rIns="234000" bIns="0">
            <a:noAutofit/>
          </a:bodyPr>
          <a:lstStyle>
            <a:lvl1pPr>
              <a:defRPr sz="100" b="0">
                <a:ln>
                  <a:noFill/>
                </a:ln>
                <a:noFill/>
              </a:defRPr>
            </a:lvl1pPr>
          </a:lstStyle>
          <a:p>
            <a:pPr lvl="0"/>
            <a:endParaRPr lang="ru-RU" dirty="0"/>
          </a:p>
        </p:txBody>
      </p:sp>
      <p:pic>
        <p:nvPicPr>
          <p:cNvPr id="32" name="Рисунок 31"/>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33220729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больших цифр, цветной фон 1/2">
    <p:bg>
      <p:bgPr>
        <a:solidFill>
          <a:srgbClr val="181C2B"/>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641DAE0-4E11-DE43-9801-F67D2E921CDB}"/>
              </a:ext>
            </a:extLst>
          </p:cNvPr>
          <p:cNvSpPr/>
          <p:nvPr userDrawn="1"/>
        </p:nvSpPr>
        <p:spPr>
          <a:xfrm flipH="1">
            <a:off x="0" y="0"/>
            <a:ext cx="5905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26" name="Text Placeholder 5">
            <a:extLst>
              <a:ext uri="{FF2B5EF4-FFF2-40B4-BE49-F238E27FC236}">
                <a16:creationId xmlns:a16="http://schemas.microsoft.com/office/drawing/2014/main" id="{597A4BF7-C5AB-A54A-8731-DEB2754B53BB}"/>
              </a:ext>
            </a:extLst>
          </p:cNvPr>
          <p:cNvSpPr>
            <a:spLocks noGrp="1"/>
          </p:cNvSpPr>
          <p:nvPr userDrawn="1">
            <p:ph type="body" sz="quarter" idx="15"/>
          </p:nvPr>
        </p:nvSpPr>
        <p:spPr>
          <a:xfrm>
            <a:off x="2297468" y="1545862"/>
            <a:ext cx="3213100" cy="971070"/>
          </a:xfrm>
          <a:prstGeom prst="rect">
            <a:avLst/>
          </a:prstGeom>
        </p:spPr>
        <p:txBody>
          <a:bodyPr lIns="0" bIns="0" anchor="b" anchorCtr="0">
            <a:noAutofit/>
          </a:bodyPr>
          <a:lstStyle>
            <a:lvl1pPr>
              <a:defRPr b="0"/>
            </a:lvl1pPr>
          </a:lstStyle>
          <a:p>
            <a:pPr lvl="0"/>
            <a:endParaRPr lang="ru-RU" dirty="0"/>
          </a:p>
        </p:txBody>
      </p:sp>
      <p:sp>
        <p:nvSpPr>
          <p:cNvPr id="27" name="Text Placeholder 5">
            <a:extLst>
              <a:ext uri="{FF2B5EF4-FFF2-40B4-BE49-F238E27FC236}">
                <a16:creationId xmlns:a16="http://schemas.microsoft.com/office/drawing/2014/main" id="{0D9CF1F8-A1B7-F64B-9EAB-711E2B3B7E40}"/>
              </a:ext>
            </a:extLst>
          </p:cNvPr>
          <p:cNvSpPr>
            <a:spLocks noGrp="1"/>
          </p:cNvSpPr>
          <p:nvPr userDrawn="1">
            <p:ph type="body" sz="quarter" idx="20" hasCustomPrompt="1"/>
          </p:nvPr>
        </p:nvSpPr>
        <p:spPr>
          <a:xfrm>
            <a:off x="773468" y="1501971"/>
            <a:ext cx="1512532" cy="1157287"/>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28" name="Text Placeholder 5">
            <a:extLst>
              <a:ext uri="{FF2B5EF4-FFF2-40B4-BE49-F238E27FC236}">
                <a16:creationId xmlns:a16="http://schemas.microsoft.com/office/drawing/2014/main" id="{3230DBE5-4E2D-D04D-9459-FE45C167B4FD}"/>
              </a:ext>
            </a:extLst>
          </p:cNvPr>
          <p:cNvSpPr>
            <a:spLocks noGrp="1"/>
          </p:cNvSpPr>
          <p:nvPr userDrawn="1">
            <p:ph type="body" sz="quarter" idx="21"/>
          </p:nvPr>
        </p:nvSpPr>
        <p:spPr>
          <a:xfrm>
            <a:off x="2297468" y="3091463"/>
            <a:ext cx="3213100" cy="948217"/>
          </a:xfrm>
          <a:prstGeom prst="rect">
            <a:avLst/>
          </a:prstGeom>
        </p:spPr>
        <p:txBody>
          <a:bodyPr lIns="0" bIns="0" anchor="b" anchorCtr="0">
            <a:noAutofit/>
          </a:bodyPr>
          <a:lstStyle>
            <a:lvl1pPr>
              <a:defRPr b="0"/>
            </a:lvl1pPr>
          </a:lstStyle>
          <a:p>
            <a:pPr lvl="0"/>
            <a:endParaRPr lang="ru-RU" dirty="0"/>
          </a:p>
        </p:txBody>
      </p:sp>
      <p:sp>
        <p:nvSpPr>
          <p:cNvPr id="29" name="Text Placeholder 5">
            <a:extLst>
              <a:ext uri="{FF2B5EF4-FFF2-40B4-BE49-F238E27FC236}">
                <a16:creationId xmlns:a16="http://schemas.microsoft.com/office/drawing/2014/main" id="{590E8938-D93E-9943-B67A-1E50F68D55FD}"/>
              </a:ext>
            </a:extLst>
          </p:cNvPr>
          <p:cNvSpPr>
            <a:spLocks noGrp="1"/>
          </p:cNvSpPr>
          <p:nvPr userDrawn="1">
            <p:ph type="body" sz="quarter" idx="22" hasCustomPrompt="1"/>
          </p:nvPr>
        </p:nvSpPr>
        <p:spPr>
          <a:xfrm>
            <a:off x="773468" y="3047574"/>
            <a:ext cx="1512532" cy="1138866"/>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0" name="Text Placeholder 5">
            <a:extLst>
              <a:ext uri="{FF2B5EF4-FFF2-40B4-BE49-F238E27FC236}">
                <a16:creationId xmlns:a16="http://schemas.microsoft.com/office/drawing/2014/main" id="{D3E4790A-8DE8-1146-9CDE-76D8533E9B25}"/>
              </a:ext>
            </a:extLst>
          </p:cNvPr>
          <p:cNvSpPr>
            <a:spLocks noGrp="1"/>
          </p:cNvSpPr>
          <p:nvPr userDrawn="1">
            <p:ph type="body" sz="quarter" idx="23"/>
          </p:nvPr>
        </p:nvSpPr>
        <p:spPr>
          <a:xfrm>
            <a:off x="2297468" y="4622938"/>
            <a:ext cx="3213100" cy="937453"/>
          </a:xfrm>
          <a:prstGeom prst="rect">
            <a:avLst/>
          </a:prstGeom>
        </p:spPr>
        <p:txBody>
          <a:bodyPr lIns="0" bIns="0" anchor="b" anchorCtr="0">
            <a:noAutofit/>
          </a:bodyPr>
          <a:lstStyle>
            <a:lvl1pPr>
              <a:defRPr b="0"/>
            </a:lvl1pPr>
          </a:lstStyle>
          <a:p>
            <a:pPr lvl="0"/>
            <a:endParaRPr lang="ru-RU" dirty="0"/>
          </a:p>
        </p:txBody>
      </p:sp>
      <p:sp>
        <p:nvSpPr>
          <p:cNvPr id="31" name="Text Placeholder 5">
            <a:extLst>
              <a:ext uri="{FF2B5EF4-FFF2-40B4-BE49-F238E27FC236}">
                <a16:creationId xmlns:a16="http://schemas.microsoft.com/office/drawing/2014/main" id="{7D392B86-1960-9046-AD9D-FA7E0DD044B1}"/>
              </a:ext>
            </a:extLst>
          </p:cNvPr>
          <p:cNvSpPr>
            <a:spLocks noGrp="1"/>
          </p:cNvSpPr>
          <p:nvPr userDrawn="1">
            <p:ph type="body" sz="quarter" idx="24" hasCustomPrompt="1"/>
          </p:nvPr>
        </p:nvSpPr>
        <p:spPr>
          <a:xfrm>
            <a:off x="773468" y="4571733"/>
            <a:ext cx="1512532" cy="1127953"/>
          </a:xfrm>
          <a:prstGeom prst="rect">
            <a:avLst/>
          </a:prstGeom>
        </p:spPr>
        <p:txBody>
          <a:bodyPr wrap="none" lIns="0" anchor="b" anchorCtr="0">
            <a:noAutofit/>
          </a:bodyPr>
          <a:lstStyle>
            <a:lvl1pPr>
              <a:defRPr sz="4800" b="0"/>
            </a:lvl1pPr>
          </a:lstStyle>
          <a:p>
            <a:pPr lvl="0"/>
            <a:r>
              <a:rPr lang="en-US" dirty="0"/>
              <a:t>###</a:t>
            </a:r>
            <a:endParaRPr lang="ru-RU" dirty="0"/>
          </a:p>
        </p:txBody>
      </p:sp>
      <p:sp>
        <p:nvSpPr>
          <p:cNvPr id="34" name="Text Placeholder 5">
            <a:extLst>
              <a:ext uri="{FF2B5EF4-FFF2-40B4-BE49-F238E27FC236}">
                <a16:creationId xmlns:a16="http://schemas.microsoft.com/office/drawing/2014/main" id="{1A7F3585-9D28-ED43-A764-C198EBBFE48A}"/>
              </a:ext>
            </a:extLst>
          </p:cNvPr>
          <p:cNvSpPr>
            <a:spLocks noGrp="1"/>
          </p:cNvSpPr>
          <p:nvPr userDrawn="1">
            <p:ph type="body" sz="quarter" idx="34"/>
          </p:nvPr>
        </p:nvSpPr>
        <p:spPr>
          <a:xfrm>
            <a:off x="7810500" y="1545862"/>
            <a:ext cx="3213100" cy="971070"/>
          </a:xfrm>
          <a:prstGeom prst="rect">
            <a:avLst/>
          </a:prstGeom>
        </p:spPr>
        <p:txBody>
          <a:bodyPr lIns="0" bIns="0" anchor="b" anchorCtr="0">
            <a:noAutofit/>
          </a:bodyPr>
          <a:lstStyle>
            <a:lvl1pPr>
              <a:defRPr b="0">
                <a:solidFill>
                  <a:schemeClr val="bg1"/>
                </a:solidFill>
              </a:defRPr>
            </a:lvl1pPr>
          </a:lstStyle>
          <a:p>
            <a:pPr lvl="0"/>
            <a:endParaRPr lang="ru-RU" dirty="0"/>
          </a:p>
        </p:txBody>
      </p:sp>
      <p:sp>
        <p:nvSpPr>
          <p:cNvPr id="35" name="Text Placeholder 5">
            <a:extLst>
              <a:ext uri="{FF2B5EF4-FFF2-40B4-BE49-F238E27FC236}">
                <a16:creationId xmlns:a16="http://schemas.microsoft.com/office/drawing/2014/main" id="{91306B03-6838-B844-8E37-90939D8AD6E4}"/>
              </a:ext>
            </a:extLst>
          </p:cNvPr>
          <p:cNvSpPr>
            <a:spLocks noGrp="1"/>
          </p:cNvSpPr>
          <p:nvPr userDrawn="1">
            <p:ph type="body" sz="quarter" idx="35" hasCustomPrompt="1"/>
          </p:nvPr>
        </p:nvSpPr>
        <p:spPr>
          <a:xfrm>
            <a:off x="6286500" y="1501971"/>
            <a:ext cx="1512532" cy="1157287"/>
          </a:xfrm>
          <a:prstGeom prst="rect">
            <a:avLst/>
          </a:prstGeom>
        </p:spPr>
        <p:txBody>
          <a:bodyPr wrap="none" lIns="0" anchor="b" anchorCtr="0">
            <a:noAutofit/>
          </a:bodyPr>
          <a:lstStyle>
            <a:lvl1pPr>
              <a:defRPr sz="4800" b="0">
                <a:solidFill>
                  <a:schemeClr val="accent1"/>
                </a:solidFill>
              </a:defRPr>
            </a:lvl1pPr>
          </a:lstStyle>
          <a:p>
            <a:pPr lvl="0"/>
            <a:r>
              <a:rPr lang="en-US" dirty="0"/>
              <a:t>###</a:t>
            </a:r>
            <a:endParaRPr lang="ru-RU" dirty="0"/>
          </a:p>
        </p:txBody>
      </p:sp>
      <p:sp>
        <p:nvSpPr>
          <p:cNvPr id="36" name="Text Placeholder 5">
            <a:extLst>
              <a:ext uri="{FF2B5EF4-FFF2-40B4-BE49-F238E27FC236}">
                <a16:creationId xmlns:a16="http://schemas.microsoft.com/office/drawing/2014/main" id="{166A98A3-0211-E447-A257-49A4459A5461}"/>
              </a:ext>
            </a:extLst>
          </p:cNvPr>
          <p:cNvSpPr>
            <a:spLocks noGrp="1"/>
          </p:cNvSpPr>
          <p:nvPr userDrawn="1">
            <p:ph type="body" sz="quarter" idx="36"/>
          </p:nvPr>
        </p:nvSpPr>
        <p:spPr>
          <a:xfrm>
            <a:off x="7810500" y="3091463"/>
            <a:ext cx="3213100" cy="948217"/>
          </a:xfrm>
          <a:prstGeom prst="rect">
            <a:avLst/>
          </a:prstGeom>
        </p:spPr>
        <p:txBody>
          <a:bodyPr lIns="0" bIns="0" anchor="b" anchorCtr="0">
            <a:noAutofit/>
          </a:bodyPr>
          <a:lstStyle>
            <a:lvl1pPr>
              <a:defRPr b="0">
                <a:solidFill>
                  <a:schemeClr val="bg1"/>
                </a:solidFill>
              </a:defRPr>
            </a:lvl1pPr>
          </a:lstStyle>
          <a:p>
            <a:pPr lvl="0"/>
            <a:endParaRPr lang="ru-RU" dirty="0"/>
          </a:p>
        </p:txBody>
      </p:sp>
      <p:sp>
        <p:nvSpPr>
          <p:cNvPr id="37" name="Text Placeholder 5">
            <a:extLst>
              <a:ext uri="{FF2B5EF4-FFF2-40B4-BE49-F238E27FC236}">
                <a16:creationId xmlns:a16="http://schemas.microsoft.com/office/drawing/2014/main" id="{E38BB123-3595-FF45-8D60-30F0591E4483}"/>
              </a:ext>
            </a:extLst>
          </p:cNvPr>
          <p:cNvSpPr>
            <a:spLocks noGrp="1"/>
          </p:cNvSpPr>
          <p:nvPr userDrawn="1">
            <p:ph type="body" sz="quarter" idx="37" hasCustomPrompt="1"/>
          </p:nvPr>
        </p:nvSpPr>
        <p:spPr>
          <a:xfrm>
            <a:off x="6286500" y="3047574"/>
            <a:ext cx="1512532" cy="1138866"/>
          </a:xfrm>
          <a:prstGeom prst="rect">
            <a:avLst/>
          </a:prstGeom>
        </p:spPr>
        <p:txBody>
          <a:bodyPr wrap="none" lIns="0" anchor="b" anchorCtr="0">
            <a:noAutofit/>
          </a:bodyPr>
          <a:lstStyle>
            <a:lvl1pPr>
              <a:defRPr sz="4800" b="0">
                <a:solidFill>
                  <a:schemeClr val="accent1"/>
                </a:solidFill>
              </a:defRPr>
            </a:lvl1pPr>
          </a:lstStyle>
          <a:p>
            <a:pPr lvl="0"/>
            <a:r>
              <a:rPr lang="en-US" dirty="0"/>
              <a:t>###</a:t>
            </a:r>
            <a:endParaRPr lang="ru-RU" dirty="0"/>
          </a:p>
        </p:txBody>
      </p:sp>
      <p:sp>
        <p:nvSpPr>
          <p:cNvPr id="38" name="Text Placeholder 5">
            <a:extLst>
              <a:ext uri="{FF2B5EF4-FFF2-40B4-BE49-F238E27FC236}">
                <a16:creationId xmlns:a16="http://schemas.microsoft.com/office/drawing/2014/main" id="{799F3D5C-7177-F44F-A68C-D0F86080CB54}"/>
              </a:ext>
            </a:extLst>
          </p:cNvPr>
          <p:cNvSpPr>
            <a:spLocks noGrp="1"/>
          </p:cNvSpPr>
          <p:nvPr userDrawn="1">
            <p:ph type="body" sz="quarter" idx="38"/>
          </p:nvPr>
        </p:nvSpPr>
        <p:spPr>
          <a:xfrm>
            <a:off x="7810500" y="4622938"/>
            <a:ext cx="3213100" cy="937453"/>
          </a:xfrm>
          <a:prstGeom prst="rect">
            <a:avLst/>
          </a:prstGeom>
        </p:spPr>
        <p:txBody>
          <a:bodyPr lIns="0" bIns="0" anchor="b" anchorCtr="0">
            <a:noAutofit/>
          </a:bodyPr>
          <a:lstStyle>
            <a:lvl1pPr>
              <a:defRPr b="0">
                <a:solidFill>
                  <a:schemeClr val="bg1"/>
                </a:solidFill>
              </a:defRPr>
            </a:lvl1pPr>
          </a:lstStyle>
          <a:p>
            <a:pPr lvl="0"/>
            <a:endParaRPr lang="ru-RU" dirty="0"/>
          </a:p>
        </p:txBody>
      </p:sp>
      <p:sp>
        <p:nvSpPr>
          <p:cNvPr id="39" name="Text Placeholder 5">
            <a:extLst>
              <a:ext uri="{FF2B5EF4-FFF2-40B4-BE49-F238E27FC236}">
                <a16:creationId xmlns:a16="http://schemas.microsoft.com/office/drawing/2014/main" id="{A37F721F-0B5D-494B-A50E-1C44740A1BAE}"/>
              </a:ext>
            </a:extLst>
          </p:cNvPr>
          <p:cNvSpPr>
            <a:spLocks noGrp="1"/>
          </p:cNvSpPr>
          <p:nvPr userDrawn="1">
            <p:ph type="body" sz="quarter" idx="39" hasCustomPrompt="1"/>
          </p:nvPr>
        </p:nvSpPr>
        <p:spPr>
          <a:xfrm>
            <a:off x="6286500" y="4571733"/>
            <a:ext cx="1512532" cy="1127953"/>
          </a:xfrm>
          <a:prstGeom prst="rect">
            <a:avLst/>
          </a:prstGeom>
        </p:spPr>
        <p:txBody>
          <a:bodyPr wrap="none" lIns="0" anchor="b" anchorCtr="0">
            <a:noAutofit/>
          </a:bodyPr>
          <a:lstStyle>
            <a:lvl1pPr>
              <a:defRPr sz="4800" b="0">
                <a:solidFill>
                  <a:schemeClr val="accent1"/>
                </a:solidFill>
              </a:defRPr>
            </a:lvl1pPr>
          </a:lstStyle>
          <a:p>
            <a:pPr lvl="0"/>
            <a:r>
              <a:rPr lang="en-US" dirty="0"/>
              <a:t>###</a:t>
            </a:r>
            <a:endParaRPr lang="ru-RU" dirty="0"/>
          </a:p>
        </p:txBody>
      </p:sp>
      <p:sp>
        <p:nvSpPr>
          <p:cNvPr id="47" name="Text Placeholder 5">
            <a:extLst>
              <a:ext uri="{FF2B5EF4-FFF2-40B4-BE49-F238E27FC236}">
                <a16:creationId xmlns:a16="http://schemas.microsoft.com/office/drawing/2014/main" id="{509214F5-A3C9-6D49-AFD8-AB90CB03FB19}"/>
              </a:ext>
            </a:extLst>
          </p:cNvPr>
          <p:cNvSpPr>
            <a:spLocks noGrp="1"/>
          </p:cNvSpPr>
          <p:nvPr userDrawn="1">
            <p:ph type="body" sz="quarter" idx="27"/>
          </p:nvPr>
        </p:nvSpPr>
        <p:spPr>
          <a:xfrm>
            <a:off x="5859781" y="1520825"/>
            <a:ext cx="45719" cy="4194000"/>
          </a:xfrm>
          <a:prstGeom prst="bracePair">
            <a:avLst>
              <a:gd name="adj" fmla="val 0"/>
            </a:avLst>
          </a:prstGeom>
          <a:ln w="6350" cap="flat">
            <a:noFill/>
            <a:miter lim="800000"/>
          </a:ln>
        </p:spPr>
        <p:txBody>
          <a:bodyPr vert="vert" tIns="0" rIns="234000" bIns="0">
            <a:noAutofit/>
          </a:bodyPr>
          <a:lstStyle>
            <a:lvl1pPr>
              <a:defRPr sz="100" b="0">
                <a:ln>
                  <a:noFill/>
                </a:ln>
                <a:noFill/>
              </a:defRPr>
            </a:lvl1pPr>
          </a:lstStyle>
          <a:p>
            <a:pPr lvl="0"/>
            <a:endParaRPr lang="ru-RU" dirty="0"/>
          </a:p>
        </p:txBody>
      </p:sp>
      <p:pic>
        <p:nvPicPr>
          <p:cNvPr id="40" name="Рисунок 39"/>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6342032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Обложка с цветным фоном">
    <p:bg>
      <p:bgPr>
        <a:solidFill>
          <a:srgbClr val="2B2D33"/>
        </a:solidFill>
        <a:effectLst/>
      </p:bgPr>
    </p:bg>
    <p:spTree>
      <p:nvGrpSpPr>
        <p:cNvPr id="1" name=""/>
        <p:cNvGrpSpPr/>
        <p:nvPr/>
      </p:nvGrpSpPr>
      <p:grpSpPr>
        <a:xfrm>
          <a:off x="0" y="0"/>
          <a:ext cx="0" cy="0"/>
          <a:chOff x="0" y="0"/>
          <a:chExt cx="0" cy="0"/>
        </a:xfrm>
      </p:grpSpPr>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593136" y="2496070"/>
            <a:ext cx="5710238" cy="952500"/>
          </a:xfrm>
        </p:spPr>
        <p:txBody>
          <a:bodyPr lIns="0">
            <a:noAutofit/>
          </a:bodyPr>
          <a:lstStyle>
            <a:lvl1pPr>
              <a:defRPr sz="4400">
                <a:solidFill>
                  <a:schemeClr val="bg1"/>
                </a:solidFill>
              </a:defRPr>
            </a:lvl1pPr>
          </a:lstStyle>
          <a:p>
            <a:endParaRPr lang="en-US" dirty="0"/>
          </a:p>
        </p:txBody>
      </p:sp>
      <p:sp>
        <p:nvSpPr>
          <p:cNvPr id="3" name="TextBox 2"/>
          <p:cNvSpPr txBox="1"/>
          <p:nvPr userDrawn="1"/>
        </p:nvSpPr>
        <p:spPr>
          <a:xfrm>
            <a:off x="9608230" y="-1261641"/>
            <a:ext cx="2211503" cy="9248686"/>
          </a:xfrm>
          <a:prstGeom prst="rect">
            <a:avLst/>
          </a:prstGeom>
        </p:spPr>
        <p:txBody>
          <a:bodyPr vert="horz" wrap="none" lIns="0" tIns="45720" rIns="91440" bIns="45720" rtlCol="0">
            <a:spAutoFit/>
          </a:bodyPr>
          <a:lstStyle/>
          <a:p>
            <a:pPr algn="l"/>
            <a:r>
              <a:rPr lang="en-US" sz="59500" b="1" dirty="0">
                <a:solidFill>
                  <a:srgbClr val="FEE600"/>
                </a:solidFill>
              </a:rPr>
              <a:t>/</a:t>
            </a:r>
          </a:p>
        </p:txBody>
      </p:sp>
      <p:sp>
        <p:nvSpPr>
          <p:cNvPr id="10" name="Text Placeholder 2">
            <a:extLst>
              <a:ext uri="{FF2B5EF4-FFF2-40B4-BE49-F238E27FC236}">
                <a16:creationId xmlns:a16="http://schemas.microsoft.com/office/drawing/2014/main" id="{53358414-8AE4-E643-A32D-C1BBD97E7FB1}"/>
              </a:ext>
            </a:extLst>
          </p:cNvPr>
          <p:cNvSpPr>
            <a:spLocks noGrp="1"/>
          </p:cNvSpPr>
          <p:nvPr>
            <p:ph type="body" sz="quarter" idx="10"/>
          </p:nvPr>
        </p:nvSpPr>
        <p:spPr>
          <a:xfrm>
            <a:off x="2965325" y="4961247"/>
            <a:ext cx="3730625" cy="1125312"/>
          </a:xfrm>
        </p:spPr>
        <p:txBody>
          <a:bodyPr>
            <a:noAutofit/>
          </a:bodyPr>
          <a:lstStyle>
            <a:lvl1pPr>
              <a:spcBef>
                <a:spcPts val="120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dirty="0"/>
          </a:p>
        </p:txBody>
      </p:sp>
      <p:sp>
        <p:nvSpPr>
          <p:cNvPr id="12" name="Прямоугольник 11"/>
          <p:cNvSpPr/>
          <p:nvPr userDrawn="1"/>
        </p:nvSpPr>
        <p:spPr>
          <a:xfrm>
            <a:off x="2380619" y="4961247"/>
            <a:ext cx="18000" cy="1129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 name="Picture 2" descr="D:\works\GP\2021-07\RB-DGTL-TEAM\logo2.png"/>
          <p:cNvPicPr>
            <a:picLocks noChangeAspect="1" noChangeArrowheads="1"/>
          </p:cNvPicPr>
          <p:nvPr userDrawn="1"/>
        </p:nvPicPr>
        <p:blipFill>
          <a:blip r:embed="rId2" cstate="print"/>
          <a:srcRect/>
          <a:stretch>
            <a:fillRect/>
          </a:stretch>
        </p:blipFill>
        <p:spPr bwMode="auto">
          <a:xfrm>
            <a:off x="553004" y="576606"/>
            <a:ext cx="1437088" cy="569790"/>
          </a:xfrm>
          <a:prstGeom prst="rect">
            <a:avLst/>
          </a:prstGeom>
          <a:noFill/>
        </p:spPr>
      </p:pic>
    </p:spTree>
    <p:extLst>
      <p:ext uri="{BB962C8B-B14F-4D97-AF65-F5344CB8AC3E}">
        <p14:creationId xmlns:p14="http://schemas.microsoft.com/office/powerpoint/2010/main" val="247341626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Награда 1, светдый фог">
    <p:bg>
      <p:bgPr>
        <a:solidFill>
          <a:srgbClr val="2B2D33"/>
        </a:solidFill>
        <a:effectLst/>
      </p:bgPr>
    </p:bg>
    <p:spTree>
      <p:nvGrpSpPr>
        <p:cNvPr id="1" name=""/>
        <p:cNvGrpSpPr/>
        <p:nvPr/>
      </p:nvGrpSpPr>
      <p:grpSpPr>
        <a:xfrm>
          <a:off x="0" y="0"/>
          <a:ext cx="0" cy="0"/>
          <a:chOff x="0" y="0"/>
          <a:chExt cx="0" cy="0"/>
        </a:xfrm>
      </p:grpSpPr>
      <p:pic>
        <p:nvPicPr>
          <p:cNvPr id="26" name="Рисунок 2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441959" y="5413693"/>
            <a:ext cx="1013673" cy="545526"/>
          </a:xfrm>
          <a:prstGeom prst="rect">
            <a:avLst/>
          </a:prstGeom>
        </p:spPr>
      </p:pic>
      <p:sp>
        <p:nvSpPr>
          <p:cNvPr id="28" name="Title 9">
            <a:extLst>
              <a:ext uri="{FF2B5EF4-FFF2-40B4-BE49-F238E27FC236}">
                <a16:creationId xmlns:a16="http://schemas.microsoft.com/office/drawing/2014/main" id="{DB35E3EE-D93A-9B46-B9A6-4D0F1944F8D6}"/>
              </a:ext>
            </a:extLst>
          </p:cNvPr>
          <p:cNvSpPr>
            <a:spLocks noGrp="1"/>
          </p:cNvSpPr>
          <p:nvPr>
            <p:ph type="title"/>
          </p:nvPr>
        </p:nvSpPr>
        <p:spPr>
          <a:xfrm>
            <a:off x="800521" y="771441"/>
            <a:ext cx="5710238" cy="952500"/>
          </a:xfrm>
        </p:spPr>
        <p:txBody>
          <a:bodyPr lIns="0">
            <a:noAutofit/>
          </a:bodyPr>
          <a:lstStyle>
            <a:lvl1pPr>
              <a:defRPr sz="4400">
                <a:solidFill>
                  <a:schemeClr val="bg1"/>
                </a:solidFill>
              </a:defRPr>
            </a:lvl1pPr>
          </a:lstStyle>
          <a:p>
            <a:endParaRPr lang="en-US" dirty="0"/>
          </a:p>
        </p:txBody>
      </p:sp>
      <p:sp>
        <p:nvSpPr>
          <p:cNvPr id="30" name="Text Placeholder 2">
            <a:extLst>
              <a:ext uri="{FF2B5EF4-FFF2-40B4-BE49-F238E27FC236}">
                <a16:creationId xmlns:a16="http://schemas.microsoft.com/office/drawing/2014/main" id="{53358414-8AE4-E643-A32D-C1BBD97E7FB1}"/>
              </a:ext>
            </a:extLst>
          </p:cNvPr>
          <p:cNvSpPr>
            <a:spLocks noGrp="1"/>
          </p:cNvSpPr>
          <p:nvPr>
            <p:ph type="body" sz="quarter" idx="10"/>
          </p:nvPr>
        </p:nvSpPr>
        <p:spPr>
          <a:xfrm>
            <a:off x="2780134" y="4961247"/>
            <a:ext cx="3730625" cy="1125312"/>
          </a:xfrm>
        </p:spPr>
        <p:txBody>
          <a:bodyPr>
            <a:noAutofit/>
          </a:bodyPr>
          <a:lstStyle>
            <a:lvl1pPr>
              <a:spcBef>
                <a:spcPts val="120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dirty="0"/>
          </a:p>
        </p:txBody>
      </p:sp>
      <p:pic>
        <p:nvPicPr>
          <p:cNvPr id="7" name="Рисунок 6"/>
          <p:cNvPicPr>
            <a:picLocks noChangeAspect="1"/>
          </p:cNvPicPr>
          <p:nvPr userDrawn="1"/>
        </p:nvPicPr>
        <p:blipFill>
          <a:blip r:embed="rId3"/>
          <a:stretch>
            <a:fillRect/>
          </a:stretch>
        </p:blipFill>
        <p:spPr>
          <a:xfrm>
            <a:off x="11112498" y="5413693"/>
            <a:ext cx="555407" cy="569790"/>
          </a:xfrm>
          <a:prstGeom prst="rect">
            <a:avLst/>
          </a:prstGeom>
        </p:spPr>
      </p:pic>
      <p:sp>
        <p:nvSpPr>
          <p:cNvPr id="9" name="TextBox 8"/>
          <p:cNvSpPr txBox="1"/>
          <p:nvPr userDrawn="1"/>
        </p:nvSpPr>
        <p:spPr>
          <a:xfrm>
            <a:off x="10453182" y="-694482"/>
            <a:ext cx="1318631" cy="5386090"/>
          </a:xfrm>
          <a:prstGeom prst="rect">
            <a:avLst/>
          </a:prstGeom>
        </p:spPr>
        <p:txBody>
          <a:bodyPr vert="horz" wrap="none" lIns="0" tIns="45720" rIns="91440" bIns="45720" rtlCol="0">
            <a:spAutoFit/>
          </a:bodyPr>
          <a:lstStyle/>
          <a:p>
            <a:pPr algn="l"/>
            <a:r>
              <a:rPr lang="en-US" sz="34400" b="1" dirty="0">
                <a:solidFill>
                  <a:srgbClr val="FEE600"/>
                </a:solidFill>
              </a:rPr>
              <a:t>/</a:t>
            </a:r>
          </a:p>
        </p:txBody>
      </p:sp>
      <p:sp>
        <p:nvSpPr>
          <p:cNvPr id="13" name="Прямоугольник 12"/>
          <p:cNvSpPr/>
          <p:nvPr userDrawn="1"/>
        </p:nvSpPr>
        <p:spPr>
          <a:xfrm>
            <a:off x="10757598" y="5426027"/>
            <a:ext cx="18000" cy="529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Прямоугольник 13"/>
          <p:cNvSpPr/>
          <p:nvPr userDrawn="1"/>
        </p:nvSpPr>
        <p:spPr>
          <a:xfrm>
            <a:off x="2496369" y="4961247"/>
            <a:ext cx="18000" cy="1129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7476617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Награда 1, светдый фог">
    <p:bg>
      <p:bgPr>
        <a:solidFill>
          <a:srgbClr val="F3F3F3"/>
        </a:solidFill>
        <a:effectLst/>
      </p:bgPr>
    </p:bg>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114" y="0"/>
            <a:ext cx="12164885" cy="6853639"/>
          </a:xfrm>
          <a:prstGeom prst="rect">
            <a:avLst/>
          </a:prstGeom>
        </p:spPr>
      </p:pic>
      <p:sp>
        <p:nvSpPr>
          <p:cNvPr id="9" name="Text Placeholder 11">
            <a:extLst>
              <a:ext uri="{FF2B5EF4-FFF2-40B4-BE49-F238E27FC236}">
                <a16:creationId xmlns:a16="http://schemas.microsoft.com/office/drawing/2014/main" id="{C5DF0713-BD26-F547-A7A1-20E93211AA0C}"/>
              </a:ext>
            </a:extLst>
          </p:cNvPr>
          <p:cNvSpPr>
            <a:spLocks noGrp="1"/>
          </p:cNvSpPr>
          <p:nvPr>
            <p:ph type="body" sz="quarter" idx="10"/>
          </p:nvPr>
        </p:nvSpPr>
        <p:spPr>
          <a:xfrm>
            <a:off x="785684" y="5613926"/>
            <a:ext cx="3615266" cy="571500"/>
          </a:xfrm>
          <a:prstGeom prst="rect">
            <a:avLst/>
          </a:prstGeom>
        </p:spPr>
        <p:txBody>
          <a:bodyPr lIns="0" anchor="t" anchorCtr="0">
            <a:noAutofit/>
          </a:bodyPr>
          <a:lstStyle>
            <a:lvl1pPr marL="0" indent="0">
              <a:buFont typeface="+mj-lt"/>
              <a:buNone/>
              <a:defRPr lang="en-US" sz="1800" kern="1200" dirty="0">
                <a:solidFill>
                  <a:schemeClr val="tx1"/>
                </a:solidFill>
                <a:latin typeface="+mn-lt"/>
                <a:ea typeface="+mn-ea"/>
                <a:cs typeface="+mn-cs"/>
              </a:defRPr>
            </a:lvl1pPr>
            <a:lvl2pPr marL="129600" indent="-129600">
              <a:defRPr/>
            </a:lvl2pPr>
            <a:lvl3pPr marL="129600" indent="-129600">
              <a:defRPr/>
            </a:lvl3pPr>
            <a:lvl4pPr marL="129600" indent="-129600">
              <a:defRPr/>
            </a:lvl4pPr>
            <a:lvl5pPr marL="129600" indent="-129600">
              <a:defRPr/>
            </a:lvl5pPr>
          </a:lstStyle>
          <a:p>
            <a:pPr lvl="0"/>
            <a:endParaRPr lang="ru-RU" dirty="0"/>
          </a:p>
        </p:txBody>
      </p:sp>
      <p:sp>
        <p:nvSpPr>
          <p:cNvPr id="12" name="Title 9">
            <a:extLst>
              <a:ext uri="{FF2B5EF4-FFF2-40B4-BE49-F238E27FC236}">
                <a16:creationId xmlns:a16="http://schemas.microsoft.com/office/drawing/2014/main" id="{DB35E3EE-D93A-9B46-B9A6-4D0F1944F8D6}"/>
              </a:ext>
            </a:extLst>
          </p:cNvPr>
          <p:cNvSpPr>
            <a:spLocks noGrp="1"/>
          </p:cNvSpPr>
          <p:nvPr>
            <p:ph type="title"/>
          </p:nvPr>
        </p:nvSpPr>
        <p:spPr>
          <a:xfrm>
            <a:off x="551998" y="2123991"/>
            <a:ext cx="5710238" cy="952500"/>
          </a:xfrm>
        </p:spPr>
        <p:txBody>
          <a:bodyPr lIns="0">
            <a:noAutofit/>
          </a:bodyPr>
          <a:lstStyle>
            <a:lvl1pPr>
              <a:defRPr sz="4400">
                <a:solidFill>
                  <a:schemeClr val="tx1"/>
                </a:solidFill>
              </a:defRPr>
            </a:lvl1pPr>
          </a:lstStyle>
          <a:p>
            <a:endParaRPr lang="en-US" dirty="0"/>
          </a:p>
        </p:txBody>
      </p:sp>
      <p:sp>
        <p:nvSpPr>
          <p:cNvPr id="16" name="Прямоугольник 15"/>
          <p:cNvSpPr/>
          <p:nvPr userDrawn="1"/>
        </p:nvSpPr>
        <p:spPr>
          <a:xfrm>
            <a:off x="551938" y="5707063"/>
            <a:ext cx="18000" cy="529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 name="Picture 3" descr="D:\works\GP\2021-07\RB-DGTL-TEAM\logo1.png"/>
          <p:cNvPicPr>
            <a:picLocks noChangeAspect="1" noChangeArrowheads="1"/>
          </p:cNvPicPr>
          <p:nvPr userDrawn="1"/>
        </p:nvPicPr>
        <p:blipFill>
          <a:blip r:embed="rId3" cstate="print"/>
          <a:srcRect/>
          <a:stretch>
            <a:fillRect/>
          </a:stretch>
        </p:blipFill>
        <p:spPr bwMode="auto">
          <a:xfrm>
            <a:off x="555407" y="576606"/>
            <a:ext cx="1422991" cy="569790"/>
          </a:xfrm>
          <a:prstGeom prst="rect">
            <a:avLst/>
          </a:prstGeom>
          <a:noFill/>
        </p:spPr>
      </p:pic>
    </p:spTree>
    <p:extLst>
      <p:ext uri="{BB962C8B-B14F-4D97-AF65-F5344CB8AC3E}">
        <p14:creationId xmlns:p14="http://schemas.microsoft.com/office/powerpoint/2010/main" val="87502866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Чистый лист, светлый фон">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9906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hasCustomPrompt="1"/>
          </p:nvPr>
        </p:nvSpPr>
        <p:spPr>
          <a:xfrm>
            <a:off x="762000" y="1700213"/>
            <a:ext cx="5334000" cy="2681287"/>
          </a:xfrm>
          <a:prstGeom prst="rect">
            <a:avLst/>
          </a:prstGeom>
        </p:spPr>
        <p:txBody>
          <a:bodyPr vert="horz" lIns="0" tIns="45720" rIns="91440" bIns="45720" rtlCol="0">
            <a:noAutofit/>
          </a:bodyPr>
          <a:lstStyle>
            <a:lvl1pPr marL="0" indent="0">
              <a:buSzPct val="120000"/>
              <a:buFont typeface="System Font Regular"/>
              <a:buNone/>
              <a:defRPr lang="ru-RU" sz="1800" dirty="0"/>
            </a:lvl1pPr>
            <a:lvl2pPr>
              <a:defRPr sz="1800" b="1"/>
            </a:lvl2pPr>
            <a:lvl3pPr marL="171450" indent="-171450">
              <a:buFont typeface="Wingdings" panose="05000000000000000000" pitchFamily="2" charset="2"/>
              <a:buChar char="§"/>
              <a:defRPr sz="1800" b="0"/>
            </a:lvl3pPr>
            <a:lvl4pPr marL="0" indent="0">
              <a:buNone/>
              <a:defRPr sz="1800"/>
            </a:lvl4pPr>
            <a:lvl5pPr>
              <a:buNone/>
              <a:defRPr sz="1800"/>
            </a:lvl5pPr>
            <a:lvl6pPr marL="0" indent="0">
              <a:buNone/>
              <a:defRPr sz="1800"/>
            </a:lvl6pPr>
            <a:lvl7pPr marL="0" indent="0">
              <a:buNone/>
              <a:defRPr sz="1800"/>
            </a:lvl7pPr>
            <a:lvl9pPr marL="0" indent="0">
              <a:buNone/>
              <a:defRPr sz="1800"/>
            </a:lvl9pPr>
          </a:lstStyle>
          <a:p>
            <a:pPr lvl="0"/>
            <a:r>
              <a:rPr lang="ru-RU" dirty="0"/>
              <a:t>— Пункт 1</a:t>
            </a:r>
          </a:p>
          <a:p>
            <a:pPr lvl="0"/>
            <a:r>
              <a:rPr lang="ru-RU" dirty="0"/>
              <a:t>— Пункт 2</a:t>
            </a:r>
            <a:endParaRPr lang="en-US" dirty="0"/>
          </a:p>
        </p:txBody>
      </p:sp>
      <p:pic>
        <p:nvPicPr>
          <p:cNvPr id="11" name="Рисунок 10"/>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01484904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Планшет">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17" name="Рисунок 3">
            <a:extLst>
              <a:ext uri="{FF2B5EF4-FFF2-40B4-BE49-F238E27FC236}">
                <a16:creationId xmlns:a16="http://schemas.microsoft.com/office/drawing/2014/main" id="{D87BFF01-D143-4E93-A229-65DAD4B2B6C9}"/>
              </a:ext>
            </a:extLst>
          </p:cNvPr>
          <p:cNvSpPr>
            <a:spLocks noGrp="1"/>
          </p:cNvSpPr>
          <p:nvPr userDrawn="1">
            <p:ph type="pic" sz="quarter" idx="45"/>
          </p:nvPr>
        </p:nvSpPr>
        <p:spPr>
          <a:xfrm>
            <a:off x="6656002" y="1584828"/>
            <a:ext cx="2689996" cy="3579048"/>
          </a:xfrm>
          <a:solidFill>
            <a:schemeClr val="bg1"/>
          </a:solidFill>
        </p:spPr>
        <p:txBody>
          <a:bodyPr anchor="ctr">
            <a:normAutofit/>
          </a:bodyPr>
          <a:lstStyle>
            <a:lvl1pPr algn="ctr">
              <a:defRPr sz="1400" baseline="0"/>
            </a:lvl1pPr>
          </a:lstStyle>
          <a:p>
            <a:r>
              <a:rPr lang="ru-RU" dirty="0"/>
              <a:t>Вставка рисунка</a:t>
            </a:r>
          </a:p>
        </p:txBody>
      </p:sp>
      <p:pic>
        <p:nvPicPr>
          <p:cNvPr id="11" name="Рисунок 10"/>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2367176612"/>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Ноутбук">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11" name="Рисунок 2">
            <a:extLst>
              <a:ext uri="{FF2B5EF4-FFF2-40B4-BE49-F238E27FC236}">
                <a16:creationId xmlns:a16="http://schemas.microsoft.com/office/drawing/2014/main" id="{2E7DF71D-9F9F-4851-A9D9-AC5C3710A0A3}"/>
              </a:ext>
            </a:extLst>
          </p:cNvPr>
          <p:cNvSpPr>
            <a:spLocks noGrp="1"/>
          </p:cNvSpPr>
          <p:nvPr userDrawn="1">
            <p:ph type="pic" sz="quarter" idx="16"/>
          </p:nvPr>
        </p:nvSpPr>
        <p:spPr>
          <a:xfrm>
            <a:off x="6830193" y="1333500"/>
            <a:ext cx="5836204" cy="3656050"/>
          </a:xfrm>
          <a:solidFill>
            <a:schemeClr val="bg1"/>
          </a:solidFill>
        </p:spPr>
        <p:txBody>
          <a:bodyPr/>
          <a:lstStyle>
            <a:lvl1pPr>
              <a:defRPr/>
            </a:lvl1pPr>
          </a:lstStyle>
          <a:p>
            <a:r>
              <a:rPr lang="ru-RU" dirty="0"/>
              <a:t>Вставка рисунка</a:t>
            </a:r>
            <a:endParaRPr lang="en-US"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70432605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Моноблок">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3810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16" name="Рисунок 2"/>
          <p:cNvSpPr>
            <a:spLocks noGrp="1"/>
          </p:cNvSpPr>
          <p:nvPr userDrawn="1">
            <p:ph type="pic" sz="quarter" idx="39" hasCustomPrompt="1"/>
          </p:nvPr>
        </p:nvSpPr>
        <p:spPr>
          <a:xfrm>
            <a:off x="5232757" y="1627200"/>
            <a:ext cx="6426000" cy="3618000"/>
          </a:xfrm>
          <a:pattFill prst="pct25">
            <a:fgClr>
              <a:schemeClr val="tx1"/>
            </a:fgClr>
            <a:bgClr>
              <a:schemeClr val="bg2"/>
            </a:bgClr>
          </a:pattFill>
        </p:spPr>
        <p:txBody>
          <a:bodyPr anchor="ctr" anchorCtr="1"/>
          <a:lstStyle>
            <a:lvl1pPr marL="0" marR="0" indent="0" algn="ctr" defTabSz="914400" rtl="0" eaLnBrk="1" fontAlgn="auto" latinLnBrk="0" hangingPunct="1">
              <a:lnSpc>
                <a:spcPct val="90000"/>
              </a:lnSpc>
              <a:spcBef>
                <a:spcPts val="1000"/>
              </a:spcBef>
              <a:spcAft>
                <a:spcPts val="0"/>
              </a:spcAft>
              <a:buClrTx/>
              <a:buSzTx/>
              <a:buFont typeface="Arial"/>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ru-RU" dirty="0"/>
              <a:t>Нажмите</a:t>
            </a:r>
            <a:r>
              <a:rPr lang="en-US" dirty="0"/>
              <a:t> </a:t>
            </a:r>
            <a:r>
              <a:rPr lang="ru-RU" dirty="0"/>
              <a:t>для</a:t>
            </a:r>
            <a:br>
              <a:rPr lang="en-US" dirty="0"/>
            </a:br>
            <a:r>
              <a:rPr lang="ru-RU" dirty="0"/>
              <a:t>вставки</a:t>
            </a:r>
            <a:r>
              <a:rPr lang="en-US" dirty="0"/>
              <a:t> </a:t>
            </a:r>
            <a:r>
              <a:rPr lang="ru-RU" dirty="0"/>
              <a:t>изображения</a:t>
            </a:r>
            <a:endParaRPr lang="en-US" dirty="0"/>
          </a:p>
        </p:txBody>
      </p:sp>
      <p:pic>
        <p:nvPicPr>
          <p:cNvPr id="11" name="Рисунок 10"/>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51400649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Чистый лист, цветной фон 1/3 + лого">
    <p:bg>
      <p:bgPr>
        <a:solidFill>
          <a:srgbClr val="2B2D3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8B5BD-A6B6-F341-8F89-F2A1B2AF5FE9}"/>
              </a:ext>
            </a:extLst>
          </p:cNvPr>
          <p:cNvSpPr/>
          <p:nvPr userDrawn="1"/>
        </p:nvSpPr>
        <p:spPr>
          <a:xfrm flipH="1">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x-none" sz="1400" dirty="0"/>
          </a:p>
        </p:txBody>
      </p:sp>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lvl1pPr>
              <a:defRPr>
                <a:solidFill>
                  <a:schemeClr val="bg1"/>
                </a:solidFill>
              </a:defRPr>
            </a:lvl1p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3" name="Text Placeholder 2">
            <a:extLst>
              <a:ext uri="{FF2B5EF4-FFF2-40B4-BE49-F238E27FC236}">
                <a16:creationId xmlns:a16="http://schemas.microsoft.com/office/drawing/2014/main" id="{B6FAA514-6533-8A4E-8F43-F19D6FC024B1}"/>
              </a:ext>
            </a:extLst>
          </p:cNvPr>
          <p:cNvSpPr>
            <a:spLocks noGrp="1"/>
          </p:cNvSpPr>
          <p:nvPr userDrawn="1">
            <p:ph type="body" sz="quarter" idx="14"/>
          </p:nvPr>
        </p:nvSpPr>
        <p:spPr>
          <a:xfrm>
            <a:off x="762000" y="952500"/>
            <a:ext cx="6858000" cy="381000"/>
          </a:xfrm>
          <a:prstGeom prst="rect">
            <a:avLst/>
          </a:prstGeom>
        </p:spPr>
        <p:txBody>
          <a:bodyPr lIns="14400">
            <a:noAutofit/>
          </a:bodyPr>
          <a:lstStyle>
            <a:lvl1pPr marL="0" indent="0">
              <a:buNone/>
              <a:defRPr sz="1600"/>
            </a:lvl1pPr>
            <a:lvl2pPr marL="0" indent="0">
              <a:buFont typeface="Arial" panose="020B0604020202020204" pitchFamily="34" charse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7DDFD07-BE17-4840-AB75-07225BA8514C}"/>
              </a:ext>
            </a:extLst>
          </p:cNvPr>
          <p:cNvSpPr>
            <a:spLocks noGrp="1"/>
          </p:cNvSpPr>
          <p:nvPr userDrawn="1">
            <p:ph type="body" sz="quarter" idx="15"/>
          </p:nvPr>
        </p:nvSpPr>
        <p:spPr>
          <a:xfrm>
            <a:off x="762000" y="1700213"/>
            <a:ext cx="4572000" cy="2681287"/>
          </a:xfrm>
          <a:prstGeom prst="rect">
            <a:avLst/>
          </a:prstGeom>
        </p:spPr>
        <p:txBody>
          <a:bodyPr lIns="0">
            <a:noAutofit/>
          </a:bodyPr>
          <a:lstStyle>
            <a:lvl1pPr>
              <a:defRPr b="0"/>
            </a:lvl1pPr>
          </a:lstStyle>
          <a:p>
            <a:pPr lvl="0"/>
            <a:endParaRPr lang="ru-RU" dirty="0"/>
          </a:p>
        </p:txBody>
      </p:sp>
      <p:sp>
        <p:nvSpPr>
          <p:cNvPr id="21" name="Text Placeholder 5">
            <a:extLst>
              <a:ext uri="{FF2B5EF4-FFF2-40B4-BE49-F238E27FC236}">
                <a16:creationId xmlns:a16="http://schemas.microsoft.com/office/drawing/2014/main" id="{FDA7189D-8D47-6145-A331-22B27C810F49}"/>
              </a:ext>
            </a:extLst>
          </p:cNvPr>
          <p:cNvSpPr>
            <a:spLocks noGrp="1"/>
          </p:cNvSpPr>
          <p:nvPr userDrawn="1">
            <p:ph type="body" sz="quarter" idx="19"/>
          </p:nvPr>
        </p:nvSpPr>
        <p:spPr>
          <a:xfrm>
            <a:off x="8389430" y="1700213"/>
            <a:ext cx="3048000" cy="2681287"/>
          </a:xfrm>
          <a:prstGeom prst="rect">
            <a:avLst/>
          </a:prstGeom>
        </p:spPr>
        <p:txBody>
          <a:bodyPr lIns="0">
            <a:noAutofit/>
          </a:bodyPr>
          <a:lstStyle>
            <a:lvl1pPr>
              <a:defRPr b="0">
                <a:solidFill>
                  <a:schemeClr val="bg1"/>
                </a:solidFill>
              </a:defRPr>
            </a:lvl1pPr>
            <a:lvl2pPr>
              <a:defRPr>
                <a:solidFill>
                  <a:schemeClr val="bg1"/>
                </a:solidFill>
              </a:defRPr>
            </a:lvl2pPr>
            <a:lvl3pPr marL="0" indent="0">
              <a:buNone/>
              <a:defRPr>
                <a:solidFill>
                  <a:schemeClr val="bg1"/>
                </a:solidFill>
              </a:defRPr>
            </a:lvl3pPr>
            <a:lvl6pPr marL="2147400" indent="0">
              <a:buNone/>
              <a:defRPr/>
            </a:lvl6pPr>
          </a:lstStyle>
          <a:p>
            <a:pPr lvl="0"/>
            <a:endParaRPr lang="ru-RU" dirty="0"/>
          </a:p>
        </p:txBody>
      </p:sp>
      <p:pic>
        <p:nvPicPr>
          <p:cNvPr id="13" name="Рисунок 12"/>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140174912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g2416deac575_0_153"/>
          <p:cNvSpPr txBox="1">
            <a:spLocks noGrp="1"/>
          </p:cNvSpPr>
          <p:nvPr>
            <p:ph type="body" idx="1"/>
          </p:nvPr>
        </p:nvSpPr>
        <p:spPr>
          <a:xfrm>
            <a:off x="2109000" y="3815345"/>
            <a:ext cx="7974000" cy="725400"/>
          </a:xfrm>
          <a:prstGeom prst="rect">
            <a:avLst/>
          </a:prstGeom>
          <a:noFill/>
          <a:ln>
            <a:noFill/>
          </a:ln>
        </p:spPr>
        <p:txBody>
          <a:bodyPr spcFirstLastPara="1" wrap="square" lIns="91425" tIns="0" rIns="91425" bIns="0" anchor="t" anchorCtr="0">
            <a:normAutofit/>
          </a:bodyPr>
          <a:lstStyle>
            <a:lvl1pPr marL="457200" lvl="0" indent="-228600" algn="ctr" rtl="0">
              <a:lnSpc>
                <a:spcPct val="100000"/>
              </a:lnSpc>
              <a:spcBef>
                <a:spcPts val="1000"/>
              </a:spcBef>
              <a:spcAft>
                <a:spcPts val="0"/>
              </a:spcAft>
              <a:buClr>
                <a:schemeClr val="lt1"/>
              </a:buClr>
              <a:buSzPts val="2400"/>
              <a:buNone/>
              <a:defRPr sz="2400">
                <a:solidFill>
                  <a:schemeClr val="lt1"/>
                </a:solidFill>
              </a:defRPr>
            </a:lvl1pPr>
            <a:lvl2pPr marL="914400" lvl="1" indent="-342900" algn="l" rtl="0">
              <a:lnSpc>
                <a:spcPct val="100000"/>
              </a:lnSpc>
              <a:spcBef>
                <a:spcPts val="1000"/>
              </a:spcBef>
              <a:spcAft>
                <a:spcPts val="0"/>
              </a:spcAft>
              <a:buClr>
                <a:schemeClr val="dk1"/>
              </a:buClr>
              <a:buSzPts val="1800"/>
              <a:buChar char="○"/>
              <a:defRPr/>
            </a:lvl2pPr>
            <a:lvl3pPr marL="1371600" lvl="2" indent="-342900" algn="l" rtl="0">
              <a:lnSpc>
                <a:spcPct val="100000"/>
              </a:lnSpc>
              <a:spcBef>
                <a:spcPts val="1000"/>
              </a:spcBef>
              <a:spcAft>
                <a:spcPts val="0"/>
              </a:spcAft>
              <a:buClr>
                <a:schemeClr val="dk1"/>
              </a:buClr>
              <a:buSzPts val="1800"/>
              <a:buChar char="■"/>
              <a:defRPr/>
            </a:lvl3pPr>
            <a:lvl4pPr marL="1828800" lvl="3" indent="-342900" algn="l" rtl="0">
              <a:lnSpc>
                <a:spcPct val="90000"/>
              </a:lnSpc>
              <a:spcBef>
                <a:spcPts val="10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6" name="Google Shape;56;g2416deac575_0_153"/>
          <p:cNvSpPr txBox="1">
            <a:spLocks noGrp="1"/>
          </p:cNvSpPr>
          <p:nvPr>
            <p:ph type="ctrTitle"/>
          </p:nvPr>
        </p:nvSpPr>
        <p:spPr>
          <a:xfrm>
            <a:off x="1345800" y="432212"/>
            <a:ext cx="9500400" cy="1944000"/>
          </a:xfrm>
          <a:prstGeom prst="rect">
            <a:avLst/>
          </a:prstGeom>
          <a:noFill/>
          <a:ln>
            <a:noFill/>
          </a:ln>
        </p:spPr>
        <p:txBody>
          <a:bodyPr spcFirstLastPara="1" wrap="square" lIns="90000" tIns="0" rIns="90000" bIns="0" anchor="b" anchorCtr="0">
            <a:normAutofit/>
          </a:bodyPr>
          <a:lstStyle>
            <a:lvl1pPr lvl="0" algn="ctr" rtl="0">
              <a:lnSpc>
                <a:spcPct val="110000"/>
              </a:lnSpc>
              <a:spcBef>
                <a:spcPts val="0"/>
              </a:spcBef>
              <a:spcAft>
                <a:spcPts val="0"/>
              </a:spcAft>
              <a:buClr>
                <a:schemeClr val="lt1"/>
              </a:buClr>
              <a:buSzPts val="4800"/>
              <a:buFont typeface="Arial"/>
              <a:buNone/>
              <a:defRPr sz="4800" b="1">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7" name="Google Shape;57;g2416deac575_0_153"/>
          <p:cNvSpPr txBox="1">
            <a:spLocks noGrp="1"/>
          </p:cNvSpPr>
          <p:nvPr>
            <p:ph type="subTitle" idx="2"/>
          </p:nvPr>
        </p:nvSpPr>
        <p:spPr>
          <a:xfrm>
            <a:off x="2109000" y="3011833"/>
            <a:ext cx="7974000" cy="725400"/>
          </a:xfrm>
          <a:prstGeom prst="rect">
            <a:avLst/>
          </a:prstGeom>
          <a:noFill/>
          <a:ln>
            <a:noFill/>
          </a:ln>
        </p:spPr>
        <p:txBody>
          <a:bodyPr spcFirstLastPara="1" wrap="square" lIns="91425" tIns="0" rIns="91425" bIns="0" anchor="t" anchorCtr="0">
            <a:normAutofit/>
          </a:bodyPr>
          <a:lstStyle>
            <a:lvl1pPr lvl="0" algn="ctr" rtl="0">
              <a:lnSpc>
                <a:spcPct val="150000"/>
              </a:lnSpc>
              <a:spcBef>
                <a:spcPts val="1000"/>
              </a:spcBef>
              <a:spcAft>
                <a:spcPts val="0"/>
              </a:spcAft>
              <a:buClr>
                <a:schemeClr val="lt1"/>
              </a:buClr>
              <a:buSzPts val="2400"/>
              <a:buNone/>
              <a:defRPr sz="2400" b="1">
                <a:solidFill>
                  <a:schemeClr val="lt1"/>
                </a:solidFill>
              </a:defRPr>
            </a:lvl1pPr>
            <a:lvl2pPr lvl="1" algn="ctr" rtl="0">
              <a:lnSpc>
                <a:spcPct val="100000"/>
              </a:lnSpc>
              <a:spcBef>
                <a:spcPts val="1000"/>
              </a:spcBef>
              <a:spcAft>
                <a:spcPts val="0"/>
              </a:spcAft>
              <a:buClr>
                <a:schemeClr val="dk1"/>
              </a:buClr>
              <a:buSzPts val="2000"/>
              <a:buNone/>
              <a:defRPr sz="2000"/>
            </a:lvl2pPr>
            <a:lvl3pPr lvl="2" algn="ctr" rtl="0">
              <a:lnSpc>
                <a:spcPct val="100000"/>
              </a:lnSpc>
              <a:spcBef>
                <a:spcPts val="1000"/>
              </a:spcBef>
              <a:spcAft>
                <a:spcPts val="0"/>
              </a:spcAft>
              <a:buClr>
                <a:schemeClr val="dk1"/>
              </a:buClr>
              <a:buSzPts val="1800"/>
              <a:buNone/>
              <a:defRPr sz="1800"/>
            </a:lvl3pPr>
            <a:lvl4pPr lvl="3" algn="ctr" rtl="0">
              <a:lnSpc>
                <a:spcPct val="90000"/>
              </a:lnSpc>
              <a:spcBef>
                <a:spcPts val="10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Tree>
    <p:extLst>
      <p:ext uri="{BB962C8B-B14F-4D97-AF65-F5344CB8AC3E}">
        <p14:creationId xmlns:p14="http://schemas.microsoft.com/office/powerpoint/2010/main" val="1812323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5"/>
        <p:cNvGrpSpPr/>
        <p:nvPr/>
      </p:nvGrpSpPr>
      <p:grpSpPr>
        <a:xfrm>
          <a:off x="0" y="0"/>
          <a:ext cx="0" cy="0"/>
          <a:chOff x="0" y="0"/>
          <a:chExt cx="0" cy="0"/>
        </a:xfrm>
      </p:grpSpPr>
      <p:sp>
        <p:nvSpPr>
          <p:cNvPr id="2" name="Title 1">
            <a:extLst>
              <a:ext uri="{FF2B5EF4-FFF2-40B4-BE49-F238E27FC236}">
                <a16:creationId xmlns:a16="http://schemas.microsoft.com/office/drawing/2014/main" id="{E3684284-8385-E0EF-5D04-D89E59A47AF7}"/>
              </a:ext>
            </a:extLst>
          </p:cNvPr>
          <p:cNvSpPr>
            <a:spLocks noGrp="1"/>
          </p:cNvSpPr>
          <p:nvPr>
            <p:ph type="title"/>
          </p:nvPr>
        </p:nvSpPr>
        <p:spPr/>
        <p:txBody>
          <a:bodyPr/>
          <a:lstStyle/>
          <a:p>
            <a:r>
              <a:rPr lang="en-GB"/>
              <a:t>Click to edit Master title style</a:t>
            </a:r>
            <a:endParaRPr lang="en-RU"/>
          </a:p>
        </p:txBody>
      </p:sp>
      <p:sp>
        <p:nvSpPr>
          <p:cNvPr id="3" name="Slide Number Placeholder 2">
            <a:extLst>
              <a:ext uri="{FF2B5EF4-FFF2-40B4-BE49-F238E27FC236}">
                <a16:creationId xmlns:a16="http://schemas.microsoft.com/office/drawing/2014/main" id="{414A82AE-E84A-2B0A-A718-FF0FC01D07A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8808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Чистый лист, светлый фон">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CABBD4A-148C-964A-B1F4-D48F11C9ABC4}"/>
              </a:ext>
            </a:extLst>
          </p:cNvPr>
          <p:cNvSpPr>
            <a:spLocks noGrp="1"/>
          </p:cNvSpPr>
          <p:nvPr>
            <p:ph type="dt" sz="half" idx="11"/>
          </p:nvPr>
        </p:nvSpPr>
        <p:spPr>
          <a:xfrm>
            <a:off x="0" y="7048800"/>
            <a:ext cx="1333500" cy="381000"/>
          </a:xfrm>
          <a:prstGeom prst="rect">
            <a:avLst/>
          </a:prstGeom>
        </p:spPr>
        <p:txBody>
          <a:bodyPr>
            <a:noAutofit/>
          </a:bodyPr>
          <a:lstStyle/>
          <a:p>
            <a:endParaRPr lang="ru-RU" dirty="0"/>
          </a:p>
        </p:txBody>
      </p:sp>
      <p:sp>
        <p:nvSpPr>
          <p:cNvPr id="12" name="Slide Number Placeholder 11">
            <a:extLst>
              <a:ext uri="{FF2B5EF4-FFF2-40B4-BE49-F238E27FC236}">
                <a16:creationId xmlns:a16="http://schemas.microsoft.com/office/drawing/2014/main" id="{2E67FB0C-A308-AA46-8E45-7743E8A565D5}"/>
              </a:ext>
            </a:extLst>
          </p:cNvPr>
          <p:cNvSpPr>
            <a:spLocks noGrp="1"/>
          </p:cNvSpPr>
          <p:nvPr>
            <p:ph type="sldNum" sz="quarter" idx="13"/>
          </p:nvPr>
        </p:nvSpPr>
        <p:spPr>
          <a:xfrm>
            <a:off x="10668000" y="6101543"/>
            <a:ext cx="762000" cy="381000"/>
          </a:xfrm>
        </p:spPr>
        <p:txBody>
          <a:bodyPr rIns="0">
            <a:noAutofit/>
          </a:bodyPr>
          <a:lstStyle/>
          <a:p>
            <a:fld id="{4F260BB2-4DBA-4B96-A733-49638465F576}" type="slidenum">
              <a:rPr lang="x-none" smtClean="0"/>
              <a:pPr/>
              <a:t>‹#›</a:t>
            </a:fld>
            <a:endParaRPr lang="x-none"/>
          </a:p>
        </p:txBody>
      </p:sp>
      <p:sp>
        <p:nvSpPr>
          <p:cNvPr id="24" name="Rectangle 15">
            <a:extLst>
              <a:ext uri="{FF2B5EF4-FFF2-40B4-BE49-F238E27FC236}">
                <a16:creationId xmlns:a16="http://schemas.microsoft.com/office/drawing/2014/main" id="{BFFED65D-5AB0-0549-9457-BCD403ABACCC}"/>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11" name="Title 9">
            <a:extLst>
              <a:ext uri="{FF2B5EF4-FFF2-40B4-BE49-F238E27FC236}">
                <a16:creationId xmlns:a16="http://schemas.microsoft.com/office/drawing/2014/main" id="{C7745E6A-18EC-054A-8FE6-B2B1F30A9C2B}"/>
              </a:ext>
            </a:extLst>
          </p:cNvPr>
          <p:cNvSpPr>
            <a:spLocks noGrp="1"/>
          </p:cNvSpPr>
          <p:nvPr userDrawn="1">
            <p:ph type="title"/>
          </p:nvPr>
        </p:nvSpPr>
        <p:spPr>
          <a:xfrm>
            <a:off x="761999" y="381000"/>
            <a:ext cx="10668001" cy="571500"/>
          </a:xfrm>
        </p:spPr>
        <p:txBody>
          <a:bodyPr lIns="0">
            <a:noAutofit/>
          </a:bodyPr>
          <a:lstStyle>
            <a:lvl1pPr>
              <a:defRPr>
                <a:solidFill>
                  <a:schemeClr val="tx1"/>
                </a:solidFill>
              </a:defRPr>
            </a:lvl1pPr>
          </a:lstStyle>
          <a:p>
            <a:endParaRPr lang="en-US" dirty="0"/>
          </a:p>
        </p:txBody>
      </p:sp>
      <p:pic>
        <p:nvPicPr>
          <p:cNvPr id="9" name="Рисунок 8"/>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4183808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Разделитель первого уровня, цветной фон">
    <p:bg>
      <p:bgPr>
        <a:solidFill>
          <a:srgbClr val="181C2B"/>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1147763" y="771441"/>
            <a:ext cx="5710237" cy="952500"/>
          </a:xfrm>
        </p:spPr>
        <p:txBody>
          <a:bodyPr lIns="0">
            <a:noAutofit/>
          </a:bodyPr>
          <a:lstStyle>
            <a:lvl1pPr>
              <a:defRPr sz="4800">
                <a:solidFill>
                  <a:schemeClr val="bg1"/>
                </a:solidFill>
              </a:defRPr>
            </a:lvl1pPr>
          </a:lstStyle>
          <a:p>
            <a:endParaRPr lang="en-US" dirty="0"/>
          </a:p>
        </p:txBody>
      </p:sp>
      <p:sp>
        <p:nvSpPr>
          <p:cNvPr id="8" name="Slide Number Placeholder 5">
            <a:extLst>
              <a:ext uri="{FF2B5EF4-FFF2-40B4-BE49-F238E27FC236}">
                <a16:creationId xmlns:a16="http://schemas.microsoft.com/office/drawing/2014/main" id="{00FB63C5-F963-F547-9B4D-ED6171A345D0}"/>
              </a:ext>
            </a:extLst>
          </p:cNvPr>
          <p:cNvSpPr>
            <a:spLocks noGrp="1"/>
          </p:cNvSpPr>
          <p:nvPr>
            <p:ph type="sldNum" sz="quarter" idx="4"/>
          </p:nvPr>
        </p:nvSpPr>
        <p:spPr>
          <a:xfrm>
            <a:off x="10668000" y="6101543"/>
            <a:ext cx="762000" cy="381000"/>
          </a:xfrm>
          <a:prstGeom prst="rect">
            <a:avLst/>
          </a:prstGeom>
        </p:spPr>
        <p:txBody>
          <a:bodyPr vert="horz" lIns="90000" tIns="46800" rIns="0" bIns="46800" rtlCol="0" anchor="b" anchorCtr="0">
            <a:noAutofit/>
          </a:bodyPr>
          <a:lstStyle>
            <a:lvl1pPr algn="r">
              <a:defRPr lang="ru-RU" sz="900" smtClean="0">
                <a:noFill/>
              </a:defRPr>
            </a:lvl1pPr>
          </a:lstStyle>
          <a:p>
            <a:fld id="{4F260BB2-4DBA-4B96-A733-49638465F576}" type="slidenum">
              <a:rPr lang="x-none" smtClean="0"/>
              <a:pPr/>
              <a:t>‹#›</a:t>
            </a:fld>
            <a:endParaRPr lang="x-none" dirty="0"/>
          </a:p>
        </p:txBody>
      </p:sp>
      <p:sp>
        <p:nvSpPr>
          <p:cNvPr id="9" name="Footer Placeholder 4">
            <a:extLst>
              <a:ext uri="{FF2B5EF4-FFF2-40B4-BE49-F238E27FC236}">
                <a16:creationId xmlns:a16="http://schemas.microsoft.com/office/drawing/2014/main" id="{B7E1B618-8636-0040-948B-69342B4D2F97}"/>
              </a:ext>
            </a:extLst>
          </p:cNvPr>
          <p:cNvSpPr>
            <a:spLocks noGrp="1"/>
          </p:cNvSpPr>
          <p:nvPr>
            <p:ph type="ftr" sz="quarter" idx="3"/>
          </p:nvPr>
        </p:nvSpPr>
        <p:spPr>
          <a:xfrm>
            <a:off x="1143000" y="6094413"/>
            <a:ext cx="4953000" cy="381000"/>
          </a:xfrm>
          <a:prstGeom prst="rect">
            <a:avLst/>
          </a:prstGeom>
        </p:spPr>
        <p:txBody>
          <a:bodyPr vert="horz" lIns="0" tIns="46800" rIns="90000" bIns="46800" rtlCol="0" anchor="b" anchorCtr="0">
            <a:noAutofit/>
          </a:bodyPr>
          <a:lstStyle>
            <a:lvl1pPr algn="l">
              <a:defRPr sz="1800">
                <a:solidFill>
                  <a:schemeClr val="bg1"/>
                </a:solidFill>
              </a:defRPr>
            </a:lvl1pPr>
          </a:lstStyle>
          <a:p>
            <a:r>
              <a:rPr lang="en-US" dirty="0"/>
              <a:t>DGTL PowerPoint Template</a:t>
            </a:r>
            <a:endParaRPr lang="ru-RU" dirty="0"/>
          </a:p>
        </p:txBody>
      </p:sp>
      <p:sp>
        <p:nvSpPr>
          <p:cNvPr id="11" name="Rectangle 15">
            <a:extLst>
              <a:ext uri="{FF2B5EF4-FFF2-40B4-BE49-F238E27FC236}">
                <a16:creationId xmlns:a16="http://schemas.microsoft.com/office/drawing/2014/main" id="{295CD079-293F-0E4D-9321-BAC583B0AA86}"/>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16" name="Рисунок 15"/>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8366956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Разделитель второго уровня">
    <p:bg>
      <p:bgPr>
        <a:solidFill>
          <a:schemeClr val="bg1">
            <a:lumMod val="95000"/>
          </a:schemeClr>
        </a:solidFill>
        <a:effectLst/>
      </p:bgPr>
    </p:bg>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C7745E6A-18EC-054A-8FE6-B2B1F30A9C2B}"/>
              </a:ext>
            </a:extLst>
          </p:cNvPr>
          <p:cNvSpPr>
            <a:spLocks noGrp="1"/>
          </p:cNvSpPr>
          <p:nvPr>
            <p:ph type="title"/>
          </p:nvPr>
        </p:nvSpPr>
        <p:spPr>
          <a:xfrm>
            <a:off x="1147763" y="771441"/>
            <a:ext cx="5710237" cy="952500"/>
          </a:xfrm>
        </p:spPr>
        <p:txBody>
          <a:bodyPr lIns="0">
            <a:noAutofit/>
          </a:bodyPr>
          <a:lstStyle>
            <a:lvl1pPr>
              <a:defRPr sz="4800">
                <a:solidFill>
                  <a:schemeClr val="tx1"/>
                </a:solidFill>
              </a:defRPr>
            </a:lvl1pPr>
          </a:lstStyle>
          <a:p>
            <a:endParaRPr lang="en-US" dirty="0"/>
          </a:p>
        </p:txBody>
      </p:sp>
      <p:sp>
        <p:nvSpPr>
          <p:cNvPr id="8" name="Slide Number Placeholder 5">
            <a:extLst>
              <a:ext uri="{FF2B5EF4-FFF2-40B4-BE49-F238E27FC236}">
                <a16:creationId xmlns:a16="http://schemas.microsoft.com/office/drawing/2014/main" id="{00FB63C5-F963-F547-9B4D-ED6171A345D0}"/>
              </a:ext>
            </a:extLst>
          </p:cNvPr>
          <p:cNvSpPr>
            <a:spLocks noGrp="1"/>
          </p:cNvSpPr>
          <p:nvPr>
            <p:ph type="sldNum" sz="quarter" idx="4"/>
          </p:nvPr>
        </p:nvSpPr>
        <p:spPr>
          <a:xfrm>
            <a:off x="10668000" y="6101543"/>
            <a:ext cx="762000" cy="381000"/>
          </a:xfrm>
          <a:prstGeom prst="rect">
            <a:avLst/>
          </a:prstGeom>
        </p:spPr>
        <p:txBody>
          <a:bodyPr vert="horz" lIns="90000" tIns="46800" rIns="0" bIns="46800" rtlCol="0" anchor="b" anchorCtr="0">
            <a:noAutofit/>
          </a:bodyPr>
          <a:lstStyle>
            <a:lvl1pPr algn="r">
              <a:defRPr lang="ru-RU" sz="900" smtClean="0">
                <a:noFill/>
              </a:defRPr>
            </a:lvl1pPr>
          </a:lstStyle>
          <a:p>
            <a:fld id="{4F260BB2-4DBA-4B96-A733-49638465F576}" type="slidenum">
              <a:rPr lang="x-none" smtClean="0"/>
              <a:pPr/>
              <a:t>‹#›</a:t>
            </a:fld>
            <a:endParaRPr lang="x-none" dirty="0"/>
          </a:p>
        </p:txBody>
      </p:sp>
      <p:sp>
        <p:nvSpPr>
          <p:cNvPr id="9" name="Footer Placeholder 4">
            <a:extLst>
              <a:ext uri="{FF2B5EF4-FFF2-40B4-BE49-F238E27FC236}">
                <a16:creationId xmlns:a16="http://schemas.microsoft.com/office/drawing/2014/main" id="{B7E1B618-8636-0040-948B-69342B4D2F97}"/>
              </a:ext>
            </a:extLst>
          </p:cNvPr>
          <p:cNvSpPr>
            <a:spLocks noGrp="1"/>
          </p:cNvSpPr>
          <p:nvPr>
            <p:ph type="ftr" sz="quarter" idx="3"/>
          </p:nvPr>
        </p:nvSpPr>
        <p:spPr>
          <a:xfrm>
            <a:off x="1143000" y="6094413"/>
            <a:ext cx="4953000" cy="381000"/>
          </a:xfrm>
          <a:prstGeom prst="rect">
            <a:avLst/>
          </a:prstGeom>
        </p:spPr>
        <p:txBody>
          <a:bodyPr vert="horz" lIns="0" tIns="46800" rIns="90000" bIns="46800" rtlCol="0" anchor="b" anchorCtr="0">
            <a:noAutofit/>
          </a:bodyPr>
          <a:lstStyle>
            <a:lvl1pPr algn="l">
              <a:defRPr sz="1800">
                <a:solidFill>
                  <a:schemeClr val="tx1"/>
                </a:solidFill>
              </a:defRPr>
            </a:lvl1pPr>
          </a:lstStyle>
          <a:p>
            <a:r>
              <a:rPr lang="en-US" dirty="0"/>
              <a:t>DGTL PowerPoint Template</a:t>
            </a:r>
            <a:endParaRPr lang="ru-RU" dirty="0"/>
          </a:p>
        </p:txBody>
      </p:sp>
      <p:sp>
        <p:nvSpPr>
          <p:cNvPr id="10" name="Yellow strip">
            <a:extLst>
              <a:ext uri="{FF2B5EF4-FFF2-40B4-BE49-F238E27FC236}">
                <a16:creationId xmlns:a16="http://schemas.microsoft.com/office/drawing/2014/main" id="{71B86C57-B9BE-9542-9159-20E604B9B339}"/>
              </a:ext>
            </a:extLst>
          </p:cNvPr>
          <p:cNvSpPr/>
          <p:nvPr userDrawn="1"/>
        </p:nvSpPr>
        <p:spPr>
          <a:xfrm>
            <a:off x="11811000" y="0"/>
            <a:ext cx="381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sp>
        <p:nvSpPr>
          <p:cNvPr id="12" name="Rectangle 15">
            <a:extLst>
              <a:ext uri="{FF2B5EF4-FFF2-40B4-BE49-F238E27FC236}">
                <a16:creationId xmlns:a16="http://schemas.microsoft.com/office/drawing/2014/main" id="{9468217F-94C2-2640-9AA7-D9F166A51CE5}"/>
              </a:ext>
            </a:extLst>
          </p:cNvPr>
          <p:cNvSpPr/>
          <p:nvPr/>
        </p:nvSpPr>
        <p:spPr>
          <a:xfrm>
            <a:off x="0" y="0"/>
            <a:ext cx="381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15" name="Рисунок 14"/>
          <p:cNvPicPr>
            <a:picLocks noChangeAspect="1"/>
          </p:cNvPicPr>
          <p:nvPr userDrawn="1"/>
        </p:nvPicPr>
        <p:blipFill>
          <a:blip r:embed="rId2"/>
          <a:stretch>
            <a:fillRect/>
          </a:stretch>
        </p:blipFill>
        <p:spPr>
          <a:xfrm>
            <a:off x="78545" y="74735"/>
            <a:ext cx="231530" cy="237526"/>
          </a:xfrm>
          <a:prstGeom prst="rect">
            <a:avLst/>
          </a:prstGeom>
        </p:spPr>
      </p:pic>
    </p:spTree>
    <p:extLst>
      <p:ext uri="{BB962C8B-B14F-4D97-AF65-F5344CB8AC3E}">
        <p14:creationId xmlns:p14="http://schemas.microsoft.com/office/powerpoint/2010/main" val="3816693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Контакты">
    <p:bg>
      <p:bgPr>
        <a:solidFill>
          <a:srgbClr val="181C2B"/>
        </a:solidFill>
        <a:effectLst/>
      </p:bgPr>
    </p:bg>
    <p:spTree>
      <p:nvGrpSpPr>
        <p:cNvPr id="1" name=""/>
        <p:cNvGrpSpPr/>
        <p:nvPr/>
      </p:nvGrpSpPr>
      <p:grpSpPr>
        <a:xfrm>
          <a:off x="0" y="0"/>
          <a:ext cx="0" cy="0"/>
          <a:chOff x="0" y="0"/>
          <a:chExt cx="0" cy="0"/>
        </a:xfrm>
      </p:grpSpPr>
      <p:sp>
        <p:nvSpPr>
          <p:cNvPr id="13" name="Title 9">
            <a:extLst>
              <a:ext uri="{FF2B5EF4-FFF2-40B4-BE49-F238E27FC236}">
                <a16:creationId xmlns:a16="http://schemas.microsoft.com/office/drawing/2014/main" id="{DB35E3EE-D93A-9B46-B9A6-4D0F1944F8D6}"/>
              </a:ext>
            </a:extLst>
          </p:cNvPr>
          <p:cNvSpPr>
            <a:spLocks noGrp="1"/>
          </p:cNvSpPr>
          <p:nvPr>
            <p:ph type="title"/>
          </p:nvPr>
        </p:nvSpPr>
        <p:spPr>
          <a:xfrm>
            <a:off x="1147762" y="771441"/>
            <a:ext cx="5710238" cy="952500"/>
          </a:xfrm>
        </p:spPr>
        <p:txBody>
          <a:bodyPr lIns="0">
            <a:noAutofit/>
          </a:bodyPr>
          <a:lstStyle>
            <a:lvl1pPr>
              <a:defRPr sz="4400">
                <a:solidFill>
                  <a:schemeClr val="bg1"/>
                </a:solidFill>
              </a:defRPr>
            </a:lvl1pPr>
          </a:lstStyle>
          <a:p>
            <a:endParaRPr lang="en-US" dirty="0"/>
          </a:p>
        </p:txBody>
      </p:sp>
      <p:sp>
        <p:nvSpPr>
          <p:cNvPr id="7" name="Slide Number Placeholder 5">
            <a:extLst>
              <a:ext uri="{FF2B5EF4-FFF2-40B4-BE49-F238E27FC236}">
                <a16:creationId xmlns:a16="http://schemas.microsoft.com/office/drawing/2014/main" id="{2AC5B148-0CB7-7847-A412-E848E273B49F}"/>
              </a:ext>
            </a:extLst>
          </p:cNvPr>
          <p:cNvSpPr>
            <a:spLocks noGrp="1"/>
          </p:cNvSpPr>
          <p:nvPr>
            <p:ph type="sldNum" sz="quarter" idx="4"/>
          </p:nvPr>
        </p:nvSpPr>
        <p:spPr>
          <a:xfrm>
            <a:off x="10668000" y="6101543"/>
            <a:ext cx="762000" cy="381000"/>
          </a:xfrm>
          <a:prstGeom prst="rect">
            <a:avLst/>
          </a:prstGeom>
        </p:spPr>
        <p:txBody>
          <a:bodyPr vert="horz" lIns="90000" tIns="46800" rIns="0" bIns="46800" rtlCol="0" anchor="b" anchorCtr="0">
            <a:noAutofit/>
          </a:bodyPr>
          <a:lstStyle>
            <a:lvl1pPr algn="r">
              <a:defRPr lang="ru-RU" sz="900" smtClean="0">
                <a:noFill/>
              </a:defRPr>
            </a:lvl1pPr>
          </a:lstStyle>
          <a:p>
            <a:fld id="{4F260BB2-4DBA-4B96-A733-49638465F576}" type="slidenum">
              <a:rPr lang="x-none" smtClean="0"/>
              <a:pPr/>
              <a:t>‹#›</a:t>
            </a:fld>
            <a:endParaRPr lang="x-none" dirty="0"/>
          </a:p>
        </p:txBody>
      </p:sp>
      <p:grpSp>
        <p:nvGrpSpPr>
          <p:cNvPr id="19" name="Group 21">
            <a:extLst>
              <a:ext uri="{FF2B5EF4-FFF2-40B4-BE49-F238E27FC236}">
                <a16:creationId xmlns:a16="http://schemas.microsoft.com/office/drawing/2014/main" id="{9A28D291-5161-474F-8C87-0D740D1C00D0}"/>
              </a:ext>
            </a:extLst>
          </p:cNvPr>
          <p:cNvGrpSpPr/>
          <p:nvPr userDrawn="1"/>
        </p:nvGrpSpPr>
        <p:grpSpPr>
          <a:xfrm>
            <a:off x="0" y="0"/>
            <a:ext cx="762000" cy="6858000"/>
            <a:chOff x="0" y="0"/>
            <a:chExt cx="762000" cy="6858000"/>
          </a:xfrm>
        </p:grpSpPr>
        <p:sp>
          <p:nvSpPr>
            <p:cNvPr id="20" name="Yellow strip">
              <a:extLst>
                <a:ext uri="{FF2B5EF4-FFF2-40B4-BE49-F238E27FC236}">
                  <a16:creationId xmlns:a16="http://schemas.microsoft.com/office/drawing/2014/main" id="{176FF8D7-16FE-CF42-A078-742A0CB1A540}"/>
                </a:ext>
              </a:extLst>
            </p:cNvPr>
            <p:cNvSpPr/>
            <p:nvPr userDrawn="1"/>
          </p:nvSpPr>
          <p:spPr>
            <a:xfrm>
              <a:off x="0" y="0"/>
              <a:ext cx="762000" cy="6858000"/>
            </a:xfrm>
            <a:prstGeom prst="rect">
              <a:avLst/>
            </a:prstGeom>
            <a:solidFill>
              <a:srgbClr val="FE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p>
          </p:txBody>
        </p:sp>
        <p:pic>
          <p:nvPicPr>
            <p:cNvPr id="21" name="Slogan">
              <a:extLst>
                <a:ext uri="{FF2B5EF4-FFF2-40B4-BE49-F238E27FC236}">
                  <a16:creationId xmlns:a16="http://schemas.microsoft.com/office/drawing/2014/main" id="{1C078284-8A7D-DB4D-BA21-19A38E826ED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400" y="6586238"/>
              <a:ext cx="457200" cy="152400"/>
            </a:xfrm>
            <a:prstGeom prst="rect">
              <a:avLst/>
            </a:prstGeom>
          </p:spPr>
        </p:pic>
        <p:pic>
          <p:nvPicPr>
            <p:cNvPr id="26" name="Logo">
              <a:extLst>
                <a:ext uri="{FF2B5EF4-FFF2-40B4-BE49-F238E27FC236}">
                  <a16:creationId xmlns:a16="http://schemas.microsoft.com/office/drawing/2014/main" id="{8DAD66B6-E218-1B4A-AF92-724424CC13D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8874" y="190500"/>
              <a:ext cx="382626" cy="1743075"/>
            </a:xfrm>
            <a:prstGeom prst="rect">
              <a:avLst/>
            </a:prstGeom>
          </p:spPr>
        </p:pic>
      </p:grpSp>
      <p:cxnSp>
        <p:nvCxnSpPr>
          <p:cNvPr id="14" name="Straight Connector 13">
            <a:extLst>
              <a:ext uri="{FF2B5EF4-FFF2-40B4-BE49-F238E27FC236}">
                <a16:creationId xmlns:a16="http://schemas.microsoft.com/office/drawing/2014/main" id="{3FA81CAC-7AC1-0F4F-9718-32B556C3826F}"/>
              </a:ext>
            </a:extLst>
          </p:cNvPr>
          <p:cNvCxnSpPr>
            <a:cxnSpLocks/>
          </p:cNvCxnSpPr>
          <p:nvPr/>
        </p:nvCxnSpPr>
        <p:spPr>
          <a:xfrm>
            <a:off x="2852610" y="4961247"/>
            <a:ext cx="0" cy="1129308"/>
          </a:xfrm>
          <a:prstGeom prst="line">
            <a:avLst/>
          </a:prstGeom>
          <a:ln w="25400" cap="flat">
            <a:solidFill>
              <a:srgbClr val="FFE800"/>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3358414-8AE4-E643-A32D-C1BBD97E7FB1}"/>
              </a:ext>
            </a:extLst>
          </p:cNvPr>
          <p:cNvSpPr>
            <a:spLocks noGrp="1"/>
          </p:cNvSpPr>
          <p:nvPr userDrawn="1">
            <p:ph type="body" sz="quarter" idx="10"/>
          </p:nvPr>
        </p:nvSpPr>
        <p:spPr>
          <a:xfrm>
            <a:off x="3127375" y="4961247"/>
            <a:ext cx="3730625" cy="1125312"/>
          </a:xfrm>
        </p:spPr>
        <p:txBody>
          <a:bodyPr>
            <a:noAutofit/>
          </a:bodyPr>
          <a:lstStyle>
            <a:lvl1pPr>
              <a:spcBef>
                <a:spcPts val="120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dirty="0"/>
          </a:p>
        </p:txBody>
      </p:sp>
    </p:spTree>
    <p:extLst>
      <p:ext uri="{BB962C8B-B14F-4D97-AF65-F5344CB8AC3E}">
        <p14:creationId xmlns:p14="http://schemas.microsoft.com/office/powerpoint/2010/main" val="321798563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D72C0F-8427-4109-9636-178306F88BCF}"/>
              </a:ext>
            </a:extLst>
          </p:cNvPr>
          <p:cNvSpPr>
            <a:spLocks noGrp="1"/>
          </p:cNvSpPr>
          <p:nvPr>
            <p:ph type="sldNum" sz="quarter" idx="4"/>
          </p:nvPr>
        </p:nvSpPr>
        <p:spPr>
          <a:xfrm>
            <a:off x="10668000" y="6101543"/>
            <a:ext cx="762000" cy="381000"/>
          </a:xfrm>
          <a:prstGeom prst="rect">
            <a:avLst/>
          </a:prstGeom>
        </p:spPr>
        <p:txBody>
          <a:bodyPr vert="horz" lIns="90000" tIns="46800" rIns="0" bIns="46800" rtlCol="0" anchor="b" anchorCtr="0">
            <a:noAutofit/>
          </a:bodyPr>
          <a:lstStyle>
            <a:lvl1pPr algn="r">
              <a:defRPr lang="ru-RU" sz="900" smtClean="0"/>
            </a:lvl1pPr>
          </a:lstStyle>
          <a:p>
            <a:fld id="{4F260BB2-4DBA-4B96-A733-49638465F576}" type="slidenum">
              <a:rPr lang="x-none" smtClean="0"/>
              <a:pPr/>
              <a:t>‹#›</a:t>
            </a:fld>
            <a:endParaRPr lang="x-none" dirty="0"/>
          </a:p>
        </p:txBody>
      </p:sp>
      <p:sp>
        <p:nvSpPr>
          <p:cNvPr id="8" name="Title Placeholder 7">
            <a:extLst>
              <a:ext uri="{FF2B5EF4-FFF2-40B4-BE49-F238E27FC236}">
                <a16:creationId xmlns:a16="http://schemas.microsoft.com/office/drawing/2014/main" id="{BD7E30B8-914D-D243-B7C2-E3005E3FAD66}"/>
              </a:ext>
            </a:extLst>
          </p:cNvPr>
          <p:cNvSpPr>
            <a:spLocks noGrp="1"/>
          </p:cNvSpPr>
          <p:nvPr>
            <p:ph type="title"/>
          </p:nvPr>
        </p:nvSpPr>
        <p:spPr>
          <a:xfrm>
            <a:off x="762000" y="381000"/>
            <a:ext cx="10668000" cy="571500"/>
          </a:xfrm>
          <a:prstGeom prst="rect">
            <a:avLst/>
          </a:prstGeom>
        </p:spPr>
        <p:txBody>
          <a:bodyPr vert="horz" lIns="0" tIns="45720" rIns="91440" bIns="45720" rtlCol="0" anchor="t" anchorCtr="0">
            <a:noAutofit/>
          </a:bodyPr>
          <a:lstStyle/>
          <a:p>
            <a:endParaRPr lang="en-US" dirty="0"/>
          </a:p>
        </p:txBody>
      </p:sp>
      <p:sp>
        <p:nvSpPr>
          <p:cNvPr id="9" name="Rectangle 8" hidden="1">
            <a:extLst>
              <a:ext uri="{FF2B5EF4-FFF2-40B4-BE49-F238E27FC236}">
                <a16:creationId xmlns:a16="http://schemas.microsoft.com/office/drawing/2014/main" id="{02F93523-FC27-944D-93B6-7B72785D9BD9}"/>
              </a:ext>
            </a:extLst>
          </p:cNvPr>
          <p:cNvSpPr>
            <a:spLocks noChangeAspect="1"/>
          </p:cNvSpPr>
          <p:nvPr/>
        </p:nvSpPr>
        <p:spPr>
          <a:xfrm>
            <a:off x="-381000" y="-2958150"/>
            <a:ext cx="3429000" cy="2196000"/>
          </a:xfrm>
          <a:prstGeom prst="rect">
            <a:avLst/>
          </a:prstGeom>
          <a:blipFill dpi="0" rotWithShape="1">
            <a:blip r:embed="rId57" cstate="print">
              <a:alphaModFix amt="40000"/>
              <a:extLst>
                <a:ext uri="{28A0092B-C50C-407E-A947-70E740481C1C}">
                  <a14:useLocalDpi xmlns:a14="http://schemas.microsoft.com/office/drawing/2010/main"/>
                </a:ext>
                <a:ext uri="{96DAC541-7B7A-43D3-8B79-37D633B846F1}">
                  <asvg:svgBlip xmlns:asvg="http://schemas.microsoft.com/office/drawing/2016/SVG/main" r:embed="rId58"/>
                </a:ext>
              </a:extLst>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8" hidden="1">
            <a:extLst>
              <a:ext uri="{FF2B5EF4-FFF2-40B4-BE49-F238E27FC236}">
                <a16:creationId xmlns:a16="http://schemas.microsoft.com/office/drawing/2014/main" id="{3ED09647-438D-440D-A74B-A3E9ED9F2E58}"/>
              </a:ext>
            </a:extLst>
          </p:cNvPr>
          <p:cNvSpPr>
            <a:spLocks noChangeAspect="1"/>
          </p:cNvSpPr>
          <p:nvPr/>
        </p:nvSpPr>
        <p:spPr>
          <a:xfrm>
            <a:off x="-381000" y="-2958150"/>
            <a:ext cx="3429000" cy="2196000"/>
          </a:xfrm>
          <a:prstGeom prst="rect">
            <a:avLst/>
          </a:prstGeom>
          <a:blipFill dpi="0" rotWithShape="1">
            <a:blip r:embed="rId57" cstate="print">
              <a:alphaModFix amt="40000"/>
              <a:extLst>
                <a:ext uri="{28A0092B-C50C-407E-A947-70E740481C1C}">
                  <a14:useLocalDpi xmlns:a14="http://schemas.microsoft.com/office/drawing/2010/main"/>
                </a:ext>
                <a:ext uri="{96DAC541-7B7A-43D3-8B79-37D633B846F1}">
                  <asvg:svgBlip xmlns:asvg="http://schemas.microsoft.com/office/drawing/2016/SVG/main" r:embed="rId58"/>
                </a:ext>
              </a:extLst>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Текст 1">
            <a:extLst>
              <a:ext uri="{FF2B5EF4-FFF2-40B4-BE49-F238E27FC236}">
                <a16:creationId xmlns:a16="http://schemas.microsoft.com/office/drawing/2014/main" id="{2A5C698B-58A9-4EE3-A887-FBE0B8965792}"/>
              </a:ext>
            </a:extLst>
          </p:cNvPr>
          <p:cNvSpPr>
            <a:spLocks noGrp="1"/>
          </p:cNvSpPr>
          <p:nvPr>
            <p:ph type="body" idx="1"/>
          </p:nvPr>
        </p:nvSpPr>
        <p:spPr>
          <a:xfrm>
            <a:off x="762000" y="1520824"/>
            <a:ext cx="10668000" cy="438467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894233644"/>
      </p:ext>
    </p:extLst>
  </p:cSld>
  <p:clrMap bg1="lt1" tx1="dk1" bg2="lt2" tx2="dk2" accent1="accent1" accent2="accent2" accent3="accent3" accent4="accent4" accent5="accent5" accent6="accent6" hlink="hlink" folHlink="folHlink"/>
  <p:sldLayoutIdLst>
    <p:sldLayoutId id="2147483806" r:id="rId1"/>
    <p:sldLayoutId id="2147483895" r:id="rId2"/>
    <p:sldLayoutId id="2147483912" r:id="rId3"/>
    <p:sldLayoutId id="2147483913" r:id="rId4"/>
    <p:sldLayoutId id="2147483822" r:id="rId5"/>
    <p:sldLayoutId id="2147483911" r:id="rId6"/>
    <p:sldLayoutId id="2147483819" r:id="rId7"/>
    <p:sldLayoutId id="2147483821" r:id="rId8"/>
    <p:sldLayoutId id="2147483894" r:id="rId9"/>
    <p:sldLayoutId id="2147483814" r:id="rId10"/>
    <p:sldLayoutId id="2147483820" r:id="rId11"/>
    <p:sldLayoutId id="2147483826" r:id="rId12"/>
    <p:sldLayoutId id="2147483828" r:id="rId13"/>
    <p:sldLayoutId id="2147483823" r:id="rId14"/>
    <p:sldLayoutId id="2147483839" r:id="rId15"/>
    <p:sldLayoutId id="2147483835" r:id="rId16"/>
    <p:sldLayoutId id="2147483848" r:id="rId17"/>
    <p:sldLayoutId id="2147483840" r:id="rId18"/>
    <p:sldLayoutId id="2147483847" r:id="rId19"/>
    <p:sldLayoutId id="2147483833" r:id="rId20"/>
    <p:sldLayoutId id="2147483834" r:id="rId21"/>
    <p:sldLayoutId id="2147483837" r:id="rId22"/>
    <p:sldLayoutId id="2147483858" r:id="rId23"/>
    <p:sldLayoutId id="2147483830" r:id="rId24"/>
    <p:sldLayoutId id="2147483836" r:id="rId25"/>
    <p:sldLayoutId id="2147483852" r:id="rId26"/>
    <p:sldLayoutId id="2147483831" r:id="rId27"/>
    <p:sldLayoutId id="2147483849" r:id="rId28"/>
    <p:sldLayoutId id="2147483832" r:id="rId29"/>
    <p:sldLayoutId id="2147483850" r:id="rId30"/>
    <p:sldLayoutId id="2147483851" r:id="rId31"/>
    <p:sldLayoutId id="2147483838" r:id="rId32"/>
    <p:sldLayoutId id="2147483845" r:id="rId33"/>
    <p:sldLayoutId id="2147483854" r:id="rId34"/>
    <p:sldLayoutId id="2147483861" r:id="rId35"/>
    <p:sldLayoutId id="2147483857" r:id="rId36"/>
    <p:sldLayoutId id="2147483886" r:id="rId37"/>
    <p:sldLayoutId id="2147483855" r:id="rId38"/>
    <p:sldLayoutId id="2147483862" r:id="rId39"/>
    <p:sldLayoutId id="2147483860" r:id="rId40"/>
    <p:sldLayoutId id="2147483887" r:id="rId41"/>
    <p:sldLayoutId id="2147483829" r:id="rId42"/>
    <p:sldLayoutId id="2147483853" r:id="rId43"/>
    <p:sldLayoutId id="2147483844" r:id="rId44"/>
    <p:sldLayoutId id="2147483842" r:id="rId45"/>
    <p:sldLayoutId id="2147483843" r:id="rId46"/>
    <p:sldLayoutId id="2147483914" r:id="rId47"/>
    <p:sldLayoutId id="2147483889" r:id="rId48"/>
    <p:sldLayoutId id="2147483899" r:id="rId49"/>
    <p:sldLayoutId id="2147483902" r:id="rId50"/>
    <p:sldLayoutId id="2147483904" r:id="rId51"/>
    <p:sldLayoutId id="2147483905" r:id="rId52"/>
    <p:sldLayoutId id="2147483915" r:id="rId53"/>
    <p:sldLayoutId id="2147483940" r:id="rId54"/>
    <p:sldLayoutId id="2147483941" r:id="rId55"/>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lang="x-none" sz="1200" b="0" kern="1200" dirty="0">
          <a:solidFill>
            <a:schemeClr val="tx1"/>
          </a:solidFill>
          <a:latin typeface="+mn-lt"/>
          <a:ea typeface="+mn-ea"/>
          <a:cs typeface="+mn-cs"/>
        </a:defRPr>
      </a:lvl1pPr>
      <a:lvl2pPr marL="0" indent="0" algn="l" defTabSz="914400" rtl="0" eaLnBrk="1" latinLnBrk="0" hangingPunct="1">
        <a:lnSpc>
          <a:spcPct val="90000"/>
        </a:lnSpc>
        <a:spcBef>
          <a:spcPts val="600"/>
        </a:spcBef>
        <a:buFont typeface="Arial" panose="020B0604020202020204" pitchFamily="34" charset="0"/>
        <a:buNone/>
        <a:defRPr lang="x-none" sz="1200" b="1" kern="1200" dirty="0">
          <a:solidFill>
            <a:schemeClr val="tx1"/>
          </a:solidFill>
          <a:latin typeface="+mn-lt"/>
          <a:ea typeface="+mn-ea"/>
          <a:cs typeface="+mn-cs"/>
        </a:defRPr>
      </a:lvl2pPr>
      <a:lvl3pPr marL="171450" indent="-171450" algn="l" defTabSz="914400" rtl="0" eaLnBrk="1" latinLnBrk="0" hangingPunct="1">
        <a:lnSpc>
          <a:spcPct val="90000"/>
        </a:lnSpc>
        <a:spcBef>
          <a:spcPts val="600"/>
        </a:spcBef>
        <a:buFont typeface="Wingdings" panose="05000000000000000000" pitchFamily="2" charset="2"/>
        <a:buChar char="§"/>
        <a:defRPr sz="1200" b="0" kern="1200">
          <a:solidFill>
            <a:schemeClr val="tx1"/>
          </a:solidFill>
          <a:latin typeface="+mn-lt"/>
          <a:ea typeface="+mn-ea"/>
          <a:cs typeface="+mn-cs"/>
        </a:defRPr>
      </a:lvl3pPr>
      <a:lvl4pPr marL="0" indent="0" algn="l" defTabSz="176400" rtl="0" eaLnBrk="1" latinLnBrk="0" hangingPunct="1">
        <a:lnSpc>
          <a:spcPct val="90000"/>
        </a:lnSpc>
        <a:spcBef>
          <a:spcPts val="600"/>
        </a:spcBef>
        <a:buFont typeface="Wingdings" pitchFamily="2" charset="2"/>
        <a:buNone/>
        <a:defRPr sz="1200" kern="1200">
          <a:solidFill>
            <a:schemeClr val="tx1"/>
          </a:solidFill>
          <a:latin typeface="+mn-lt"/>
          <a:ea typeface="+mn-ea"/>
          <a:cs typeface="+mn-cs"/>
        </a:defRPr>
      </a:lvl4pPr>
      <a:lvl5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376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p:bodyStyle>
    <p:otherStyle>
      <a:defPPr>
        <a:defRPr lang="ru-RU"/>
      </a:defPPr>
      <a:lvl1pPr marL="57144" algn="l" defTabSz="914400" rtl="0" eaLnBrk="1" latinLnBrk="0" hangingPunct="1">
        <a:defRPr sz="1200" kern="1200">
          <a:solidFill>
            <a:schemeClr val="tx1"/>
          </a:solidFill>
          <a:latin typeface="+mn-lt"/>
          <a:ea typeface="+mn-ea"/>
          <a:cs typeface="+mn-cs"/>
        </a:defRPr>
      </a:lvl1pPr>
      <a:lvl2pPr marL="57144" algn="l" defTabSz="914400" rtl="0" eaLnBrk="1" latinLnBrk="0" hangingPunct="1">
        <a:defRPr sz="1800" b="1"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20">
          <p15:clr>
            <a:srgbClr val="E5E5E5"/>
          </p15:clr>
        </p15:guide>
        <p15:guide id="4" pos="240">
          <p15:clr>
            <a:srgbClr val="E5E5E5"/>
          </p15:clr>
        </p15:guide>
        <p15:guide id="5" pos="360">
          <p15:clr>
            <a:srgbClr val="E5E5E5"/>
          </p15:clr>
        </p15:guide>
        <p15:guide id="7" pos="600">
          <p15:clr>
            <a:srgbClr val="E5E5E5"/>
          </p15:clr>
        </p15:guide>
        <p15:guide id="8" pos="720">
          <p15:clr>
            <a:srgbClr val="E5E5E5"/>
          </p15:clr>
        </p15:guide>
        <p15:guide id="9" pos="840">
          <p15:clr>
            <a:srgbClr val="E5E5E5"/>
          </p15:clr>
        </p15:guide>
        <p15:guide id="11" pos="1080">
          <p15:clr>
            <a:srgbClr val="E5E5E5"/>
          </p15:clr>
        </p15:guide>
        <p15:guide id="12" pos="1200">
          <p15:clr>
            <a:srgbClr val="E5E5E5"/>
          </p15:clr>
        </p15:guide>
        <p15:guide id="13" pos="1320">
          <p15:clr>
            <a:srgbClr val="E5E5E5"/>
          </p15:clr>
        </p15:guide>
        <p15:guide id="15" pos="1576">
          <p15:clr>
            <a:srgbClr val="E5E5E5"/>
          </p15:clr>
        </p15:guide>
        <p15:guide id="16" pos="1680">
          <p15:clr>
            <a:srgbClr val="E5E5E5"/>
          </p15:clr>
        </p15:guide>
        <p15:guide id="17" pos="1800">
          <p15:clr>
            <a:srgbClr val="E5E5E5"/>
          </p15:clr>
        </p15:guide>
        <p15:guide id="19" pos="2040">
          <p15:clr>
            <a:srgbClr val="E5E5E5"/>
          </p15:clr>
        </p15:guide>
        <p15:guide id="20" pos="2160">
          <p15:clr>
            <a:srgbClr val="E5E5E5"/>
          </p15:clr>
        </p15:guide>
        <p15:guide id="21" pos="2280">
          <p15:clr>
            <a:srgbClr val="E5E5E5"/>
          </p15:clr>
        </p15:guide>
        <p15:guide id="23" pos="2520">
          <p15:clr>
            <a:srgbClr val="E5E5E5"/>
          </p15:clr>
        </p15:guide>
        <p15:guide id="24" pos="2640">
          <p15:clr>
            <a:srgbClr val="E5E5E5"/>
          </p15:clr>
        </p15:guide>
        <p15:guide id="25" pos="2760">
          <p15:clr>
            <a:srgbClr val="E5E5E5"/>
          </p15:clr>
        </p15:guide>
        <p15:guide id="27" pos="3000">
          <p15:clr>
            <a:srgbClr val="E5E5E5"/>
          </p15:clr>
        </p15:guide>
        <p15:guide id="28" pos="3120">
          <p15:clr>
            <a:srgbClr val="E5E5E5"/>
          </p15:clr>
        </p15:guide>
        <p15:guide id="29" pos="3240">
          <p15:clr>
            <a:srgbClr val="E5E5E5"/>
          </p15:clr>
        </p15:guide>
        <p15:guide id="31" pos="3480">
          <p15:clr>
            <a:srgbClr val="E5E5E5"/>
          </p15:clr>
        </p15:guide>
        <p15:guide id="32" pos="3600">
          <p15:clr>
            <a:srgbClr val="E5E5E5"/>
          </p15:clr>
        </p15:guide>
        <p15:guide id="33" pos="3720">
          <p15:clr>
            <a:srgbClr val="E5E5E5"/>
          </p15:clr>
        </p15:guide>
        <p15:guide id="35" pos="3960">
          <p15:clr>
            <a:srgbClr val="E5E5E5"/>
          </p15:clr>
        </p15:guide>
        <p15:guide id="36" pos="4080">
          <p15:clr>
            <a:srgbClr val="E5E5E5"/>
          </p15:clr>
        </p15:guide>
        <p15:guide id="37" pos="4200">
          <p15:clr>
            <a:srgbClr val="E5E5E5"/>
          </p15:clr>
        </p15:guide>
        <p15:guide id="39" pos="4440">
          <p15:clr>
            <a:srgbClr val="E5E5E5"/>
          </p15:clr>
        </p15:guide>
        <p15:guide id="40" pos="4566">
          <p15:clr>
            <a:srgbClr val="E5E5E5"/>
          </p15:clr>
        </p15:guide>
        <p15:guide id="41" pos="4680">
          <p15:clr>
            <a:srgbClr val="E5E5E5"/>
          </p15:clr>
        </p15:guide>
        <p15:guide id="43" pos="4920">
          <p15:clr>
            <a:srgbClr val="E5E5E5"/>
          </p15:clr>
        </p15:guide>
        <p15:guide id="44" pos="5040">
          <p15:clr>
            <a:srgbClr val="E5E5E5"/>
          </p15:clr>
        </p15:guide>
        <p15:guide id="45" pos="5160">
          <p15:clr>
            <a:srgbClr val="E5E5E5"/>
          </p15:clr>
        </p15:guide>
        <p15:guide id="47" pos="5400">
          <p15:clr>
            <a:srgbClr val="E5E5E5"/>
          </p15:clr>
        </p15:guide>
        <p15:guide id="48" pos="5520">
          <p15:clr>
            <a:srgbClr val="E5E5E5"/>
          </p15:clr>
        </p15:guide>
        <p15:guide id="49" pos="5640">
          <p15:clr>
            <a:srgbClr val="E5E5E5"/>
          </p15:clr>
        </p15:guide>
        <p15:guide id="51" pos="5880">
          <p15:clr>
            <a:srgbClr val="E5E5E5"/>
          </p15:clr>
        </p15:guide>
        <p15:guide id="52" pos="6000">
          <p15:clr>
            <a:srgbClr val="E5E5E5"/>
          </p15:clr>
        </p15:guide>
        <p15:guide id="53" pos="6120">
          <p15:clr>
            <a:srgbClr val="E5E5E5"/>
          </p15:clr>
        </p15:guide>
        <p15:guide id="55" pos="6360">
          <p15:clr>
            <a:srgbClr val="E5E5E5"/>
          </p15:clr>
        </p15:guide>
        <p15:guide id="56" pos="6480">
          <p15:clr>
            <a:srgbClr val="E5E5E5"/>
          </p15:clr>
        </p15:guide>
        <p15:guide id="57" pos="6600">
          <p15:clr>
            <a:srgbClr val="E5E5E5"/>
          </p15:clr>
        </p15:guide>
        <p15:guide id="59" pos="6840">
          <p15:clr>
            <a:srgbClr val="E5E5E5"/>
          </p15:clr>
        </p15:guide>
        <p15:guide id="60" pos="6960">
          <p15:clr>
            <a:srgbClr val="E5E5E5"/>
          </p15:clr>
        </p15:guide>
        <p15:guide id="61" pos="7080">
          <p15:clr>
            <a:srgbClr val="E5E5E5"/>
          </p15:clr>
        </p15:guide>
        <p15:guide id="63" pos="7320">
          <p15:clr>
            <a:srgbClr val="E5E5E5"/>
          </p15:clr>
        </p15:guide>
        <p15:guide id="64" pos="7440">
          <p15:clr>
            <a:srgbClr val="E5E5E5"/>
          </p15:clr>
        </p15:guide>
        <p15:guide id="65" pos="7560">
          <p15:clr>
            <a:srgbClr val="E5E5E5"/>
          </p15:clr>
        </p15:guide>
        <p15:guide id="66" orient="horz">
          <p15:clr>
            <a:srgbClr val="E5E5E5"/>
          </p15:clr>
        </p15:guide>
        <p15:guide id="67" orient="horz" pos="4320">
          <p15:clr>
            <a:srgbClr val="E5E5E5"/>
          </p15:clr>
        </p15:guide>
        <p15:guide id="68" orient="horz" pos="120">
          <p15:clr>
            <a:srgbClr val="E5E5E5"/>
          </p15:clr>
        </p15:guide>
        <p15:guide id="70" orient="horz" pos="360">
          <p15:clr>
            <a:srgbClr val="E5E5E5"/>
          </p15:clr>
        </p15:guide>
        <p15:guide id="71" orient="horz" pos="480">
          <p15:clr>
            <a:srgbClr val="E5E5E5"/>
          </p15:clr>
        </p15:guide>
        <p15:guide id="72" orient="horz" pos="600">
          <p15:clr>
            <a:srgbClr val="E5E5E5"/>
          </p15:clr>
        </p15:guide>
        <p15:guide id="73" orient="horz" pos="720">
          <p15:clr>
            <a:srgbClr val="E5E5E5"/>
          </p15:clr>
        </p15:guide>
        <p15:guide id="74" orient="horz" pos="840">
          <p15:clr>
            <a:srgbClr val="E5E5E5"/>
          </p15:clr>
        </p15:guide>
        <p15:guide id="75" orient="horz" pos="958" userDrawn="1">
          <p15:clr>
            <a:srgbClr val="E5E5E5"/>
          </p15:clr>
        </p15:guide>
        <p15:guide id="77" orient="horz" pos="1200">
          <p15:clr>
            <a:srgbClr val="E5E5E5"/>
          </p15:clr>
        </p15:guide>
        <p15:guide id="78" orient="horz" pos="1320">
          <p15:clr>
            <a:srgbClr val="E5E5E5"/>
          </p15:clr>
        </p15:guide>
        <p15:guide id="79" orient="horz" pos="1440">
          <p15:clr>
            <a:srgbClr val="E5E5E5"/>
          </p15:clr>
        </p15:guide>
        <p15:guide id="80" orient="horz" pos="1560">
          <p15:clr>
            <a:srgbClr val="E5E5E5"/>
          </p15:clr>
        </p15:guide>
        <p15:guide id="81" orient="horz" pos="1680">
          <p15:clr>
            <a:srgbClr val="E5E5E5"/>
          </p15:clr>
        </p15:guide>
        <p15:guide id="82" orient="horz" pos="1800">
          <p15:clr>
            <a:srgbClr val="E5E5E5"/>
          </p15:clr>
        </p15:guide>
        <p15:guide id="83" orient="horz" pos="1920">
          <p15:clr>
            <a:srgbClr val="E5E5E5"/>
          </p15:clr>
        </p15:guide>
        <p15:guide id="84" orient="horz" pos="2040">
          <p15:clr>
            <a:srgbClr val="E5E5E5"/>
          </p15:clr>
        </p15:guide>
        <p15:guide id="85" orient="horz" pos="2160">
          <p15:clr>
            <a:srgbClr val="E5E5E5"/>
          </p15:clr>
        </p15:guide>
        <p15:guide id="86" orient="horz" pos="2272">
          <p15:clr>
            <a:srgbClr val="E5E5E5"/>
          </p15:clr>
        </p15:guide>
        <p15:guide id="87" orient="horz" pos="2400">
          <p15:clr>
            <a:srgbClr val="E5E5E5"/>
          </p15:clr>
        </p15:guide>
        <p15:guide id="88" orient="horz" pos="2520">
          <p15:clr>
            <a:srgbClr val="E5E5E5"/>
          </p15:clr>
        </p15:guide>
        <p15:guide id="89" orient="horz" pos="2640">
          <p15:clr>
            <a:srgbClr val="E5E5E5"/>
          </p15:clr>
        </p15:guide>
        <p15:guide id="90" orient="horz" pos="2760">
          <p15:clr>
            <a:srgbClr val="E5E5E5"/>
          </p15:clr>
        </p15:guide>
        <p15:guide id="91" orient="horz" pos="2880">
          <p15:clr>
            <a:srgbClr val="E5E5E5"/>
          </p15:clr>
        </p15:guide>
        <p15:guide id="92" orient="horz" pos="3000">
          <p15:clr>
            <a:srgbClr val="E5E5E5"/>
          </p15:clr>
        </p15:guide>
        <p15:guide id="93" orient="horz" pos="3120">
          <p15:clr>
            <a:srgbClr val="E5E5E5"/>
          </p15:clr>
        </p15:guide>
        <p15:guide id="94" orient="horz" pos="3240">
          <p15:clr>
            <a:srgbClr val="E5E5E5"/>
          </p15:clr>
        </p15:guide>
        <p15:guide id="95" orient="horz" pos="3360">
          <p15:clr>
            <a:srgbClr val="E5E5E5"/>
          </p15:clr>
        </p15:guide>
        <p15:guide id="96" orient="horz" pos="3480">
          <p15:clr>
            <a:srgbClr val="E5E5E5"/>
          </p15:clr>
        </p15:guide>
        <p15:guide id="97" orient="horz" pos="3600">
          <p15:clr>
            <a:srgbClr val="E5E5E5"/>
          </p15:clr>
        </p15:guide>
        <p15:guide id="98" orient="horz" pos="3720">
          <p15:clr>
            <a:srgbClr val="E5E5E5"/>
          </p15:clr>
        </p15:guide>
        <p15:guide id="99" orient="horz" pos="3840">
          <p15:clr>
            <a:srgbClr val="E5E5E5"/>
          </p15:clr>
        </p15:guide>
        <p15:guide id="100" orient="horz" pos="3960">
          <p15:clr>
            <a:srgbClr val="E5E5E5"/>
          </p15:clr>
        </p15:guide>
        <p15:guide id="102" orient="horz" pos="4200">
          <p15:clr>
            <a:srgbClr val="E5E5E5"/>
          </p15:clr>
        </p15:guide>
        <p15:guide id="103">
          <p15:clr>
            <a:srgbClr val="5ACBF0"/>
          </p15:clr>
        </p15:guide>
        <p15:guide id="104" pos="7680">
          <p15:clr>
            <a:srgbClr val="5ACBF0"/>
          </p15:clr>
        </p15:guide>
        <p15:guide id="105" pos="480">
          <p15:clr>
            <a:srgbClr val="5ACBF0"/>
          </p15:clr>
        </p15:guide>
        <p15:guide id="106" pos="960">
          <p15:clr>
            <a:srgbClr val="5ACBF0"/>
          </p15:clr>
        </p15:guide>
        <p15:guide id="107" pos="1440">
          <p15:clr>
            <a:srgbClr val="5ACBF0"/>
          </p15:clr>
        </p15:guide>
        <p15:guide id="108" pos="1920">
          <p15:clr>
            <a:srgbClr val="5ACBF0"/>
          </p15:clr>
        </p15:guide>
        <p15:guide id="109" pos="2400">
          <p15:clr>
            <a:srgbClr val="5ACBF0"/>
          </p15:clr>
        </p15:guide>
        <p15:guide id="110" pos="2880">
          <p15:clr>
            <a:srgbClr val="5ACBF0"/>
          </p15:clr>
        </p15:guide>
        <p15:guide id="111" pos="3360">
          <p15:clr>
            <a:srgbClr val="5ACBF0"/>
          </p15:clr>
        </p15:guide>
        <p15:guide id="112" pos="3840">
          <p15:clr>
            <a:srgbClr val="5ACBF0"/>
          </p15:clr>
        </p15:guide>
        <p15:guide id="113" pos="4320">
          <p15:clr>
            <a:srgbClr val="5ACBF0"/>
          </p15:clr>
        </p15:guide>
        <p15:guide id="114" pos="4800">
          <p15:clr>
            <a:srgbClr val="5ACBF0"/>
          </p15:clr>
        </p15:guide>
        <p15:guide id="115" pos="5280">
          <p15:clr>
            <a:srgbClr val="5ACBF0"/>
          </p15:clr>
        </p15:guide>
        <p15:guide id="116" pos="5760">
          <p15:clr>
            <a:srgbClr val="5ACBF0"/>
          </p15:clr>
        </p15:guide>
        <p15:guide id="117" pos="6240">
          <p15:clr>
            <a:srgbClr val="5ACBF0"/>
          </p15:clr>
        </p15:guide>
        <p15:guide id="118" pos="6720">
          <p15:clr>
            <a:srgbClr val="5ACBF0"/>
          </p15:clr>
        </p15:guide>
        <p15:guide id="119" pos="7200">
          <p15:clr>
            <a:srgbClr val="5ACBF0"/>
          </p15:clr>
        </p15:guide>
        <p15:guide id="120" orient="horz" pos="240">
          <p15:clr>
            <a:srgbClr val="5ACBF0"/>
          </p15:clr>
        </p15:guide>
        <p15:guide id="121" orient="horz" pos="1071" userDrawn="1">
          <p15:clr>
            <a:srgbClr val="E5E5E5"/>
          </p15:clr>
        </p15:guide>
        <p15:guide id="122" orient="horz" pos="408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xfenix.r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3.xml"/></Relationships>
</file>

<file path=ppt/slides/_rels/slide12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donnemartin/system-design-primer" TargetMode="External"/><Relationship Id="rId2" Type="http://schemas.openxmlformats.org/officeDocument/2006/relationships/hyperlink" Target="https://www.techinterviewhandbook.org/" TargetMode="External"/><Relationship Id="rId1" Type="http://schemas.openxmlformats.org/officeDocument/2006/relationships/slideLayout" Target="../slideLayouts/slideLayout5.xml"/><Relationship Id="rId4" Type="http://schemas.openxmlformats.org/officeDocument/2006/relationships/hyperlink" Target="https://github.com/poteto/hiring-without-whiteboards"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8.png"/><Relationship Id="rId2" Type="http://schemas.openxmlformats.org/officeDocument/2006/relationships/image" Target="../media/image15.png"/><Relationship Id="rId1" Type="http://schemas.openxmlformats.org/officeDocument/2006/relationships/slideLayout" Target="../slideLayouts/slideLayout55.xml"/><Relationship Id="rId6" Type="http://schemas.openxmlformats.org/officeDocument/2006/relationships/hyperlink" Target="https://www.linkedin.com/in/xfenix/" TargetMode="External"/><Relationship Id="rId5" Type="http://schemas.openxmlformats.org/officeDocument/2006/relationships/hyperlink" Target="https://github.com/xfenix" TargetMode="External"/><Relationship Id="rId4" Type="http://schemas.openxmlformats.org/officeDocument/2006/relationships/hyperlink" Target="https://xfenix.ru/"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xfenix.ru/"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hyperlink" Target="https://habr.com/ru/companies/getmatch/articles/538114/" TargetMode="Externa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youtu.be/ePg9QH_xjyo?t=3074" TargetMode="Externa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lt1"/>
              </a:buClr>
              <a:buSzPts val="2400"/>
              <a:buNone/>
            </a:pPr>
            <a:r>
              <a:rPr lang="en-US">
                <a:solidFill>
                  <a:schemeClr val="bg1"/>
                </a:solidFill>
                <a:latin typeface="+mj-lt"/>
                <a:hlinkClick r:id="rId4">
                  <a:extLst>
                    <a:ext uri="{A12FA001-AC4F-418D-AE19-62706E023703}">
                      <ahyp:hlinkClr xmlns:ahyp="http://schemas.microsoft.com/office/drawing/2018/hyperlinkcolor" val="tx"/>
                    </a:ext>
                  </a:extLst>
                </a:hlinkClick>
              </a:rPr>
              <a:t>https://xfenix.ru</a:t>
            </a:r>
            <a:endParaRPr lang="en-US">
              <a:solidFill>
                <a:schemeClr val="bg1"/>
              </a:solidFill>
              <a:latin typeface="+mj-lt"/>
            </a:endParaRPr>
          </a:p>
        </p:txBody>
      </p:sp>
      <p:sp>
        <p:nvSpPr>
          <p:cNvPr id="117" name="Google Shape;117;p1"/>
          <p:cNvSpPr txBox="1">
            <a:spLocks noGrp="1"/>
          </p:cNvSpPr>
          <p:nvPr>
            <p:ph type="ctrTitle"/>
          </p:nvPr>
        </p:nvSpPr>
        <p:spPr>
          <a:prstGeom prst="rect">
            <a:avLst/>
          </a:prstGeom>
          <a:noFill/>
          <a:ln>
            <a:noFill/>
          </a:ln>
        </p:spPr>
        <p:txBody>
          <a:bodyPr spcFirstLastPara="1" wrap="square" lIns="0" tIns="0" rIns="0" bIns="0" anchor="b" anchorCtr="0">
            <a:normAutofit/>
          </a:bodyPr>
          <a:lstStyle/>
          <a:p>
            <a:pPr marL="0" lvl="0" indent="0" algn="ctr" rtl="0">
              <a:lnSpc>
                <a:spcPct val="110000"/>
              </a:lnSpc>
              <a:spcBef>
                <a:spcPts val="0"/>
              </a:spcBef>
              <a:spcAft>
                <a:spcPts val="0"/>
              </a:spcAft>
              <a:buClr>
                <a:schemeClr val="lt1"/>
              </a:buClr>
              <a:buSzPts val="4800"/>
              <a:buFont typeface="Arial"/>
              <a:buNone/>
            </a:pPr>
            <a:r>
              <a:rPr lang="ru-RU">
                <a:latin typeface="+mj-lt"/>
              </a:rPr>
              <a:t>Техническое интервью без балансировки скобок</a:t>
            </a:r>
          </a:p>
        </p:txBody>
      </p:sp>
      <p:sp>
        <p:nvSpPr>
          <p:cNvPr id="118" name="Google Shape;118;p1"/>
          <p:cNvSpPr txBox="1">
            <a:spLocks noGrp="1"/>
          </p:cNvSpPr>
          <p:nvPr>
            <p:ph type="subTitle" idx="2"/>
          </p:nvPr>
        </p:nvSpPr>
        <p:spPr>
          <a:prstGeom prst="rect">
            <a:avLst/>
          </a:prstGeom>
          <a:noFill/>
          <a:ln>
            <a:noFill/>
          </a:ln>
        </p:spPr>
        <p:txBody>
          <a:bodyPr spcFirstLastPara="1" wrap="square" lIns="0" tIns="0" rIns="0" bIns="0" anchor="t" anchorCtr="0">
            <a:normAutofit/>
          </a:bodyPr>
          <a:lstStyle/>
          <a:p>
            <a:pPr marL="0" lvl="0" indent="0" algn="ctr" rtl="0">
              <a:lnSpc>
                <a:spcPct val="150000"/>
              </a:lnSpc>
              <a:spcBef>
                <a:spcPts val="0"/>
              </a:spcBef>
              <a:spcAft>
                <a:spcPts val="0"/>
              </a:spcAft>
              <a:buClr>
                <a:schemeClr val="lt1"/>
              </a:buClr>
              <a:buSzPts val="2400"/>
              <a:buNone/>
            </a:pPr>
            <a:r>
              <a:rPr lang="ru-RU" b="0">
                <a:latin typeface="+mj-lt"/>
              </a:rPr>
              <a:t>Денис Аникин</a:t>
            </a:r>
            <a:endParaRPr b="0">
              <a:latin typeface="+mj-lt"/>
            </a:endParaRPr>
          </a:p>
        </p:txBody>
      </p:sp>
      <p:grpSp>
        <p:nvGrpSpPr>
          <p:cNvPr id="7" name="Group 6">
            <a:extLst>
              <a:ext uri="{FF2B5EF4-FFF2-40B4-BE49-F238E27FC236}">
                <a16:creationId xmlns:a16="http://schemas.microsoft.com/office/drawing/2014/main" id="{39667B95-60A0-D761-A2F9-909804743184}"/>
              </a:ext>
            </a:extLst>
          </p:cNvPr>
          <p:cNvGrpSpPr/>
          <p:nvPr/>
        </p:nvGrpSpPr>
        <p:grpSpPr>
          <a:xfrm>
            <a:off x="653570" y="4733157"/>
            <a:ext cx="3987010" cy="1484763"/>
            <a:chOff x="653570" y="4733157"/>
            <a:chExt cx="3987010" cy="1484763"/>
          </a:xfrm>
        </p:grpSpPr>
        <p:sp>
          <p:nvSpPr>
            <p:cNvPr id="5" name="Rectangle 4">
              <a:extLst>
                <a:ext uri="{FF2B5EF4-FFF2-40B4-BE49-F238E27FC236}">
                  <a16:creationId xmlns:a16="http://schemas.microsoft.com/office/drawing/2014/main" id="{C45F9956-2AE5-B03F-2F0A-8FD5E4A28034}"/>
                </a:ext>
              </a:extLst>
            </p:cNvPr>
            <p:cNvSpPr/>
            <p:nvPr/>
          </p:nvSpPr>
          <p:spPr>
            <a:xfrm>
              <a:off x="653570" y="4733157"/>
              <a:ext cx="3987010" cy="1484763"/>
            </a:xfrm>
            <a:prstGeom prst="rect">
              <a:avLst/>
            </a:prstGeom>
            <a:solidFill>
              <a:srgbClr val="00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pic>
          <p:nvPicPr>
            <p:cNvPr id="4" name="Graphic 3">
              <a:extLst>
                <a:ext uri="{FF2B5EF4-FFF2-40B4-BE49-F238E27FC236}">
                  <a16:creationId xmlns:a16="http://schemas.microsoft.com/office/drawing/2014/main" id="{9F240E57-F549-FEC9-269B-BD81609BDA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740" y="5073719"/>
              <a:ext cx="2895193" cy="88359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10</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Tree>
    <p:extLst>
      <p:ext uri="{BB962C8B-B14F-4D97-AF65-F5344CB8AC3E}">
        <p14:creationId xmlns:p14="http://schemas.microsoft.com/office/powerpoint/2010/main" val="7764516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Почему подходы дают искажённую картину</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100</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10191751" cy="2681287"/>
          </a:xfrm>
        </p:spPr>
        <p:txBody>
          <a:bodyPr/>
          <a:lstStyle/>
          <a:p>
            <a:r>
              <a:rPr lang="ru-RU" sz="1800"/>
              <a:t>— Умение проходить </a:t>
            </a:r>
            <a:r>
              <a:rPr lang="en-US" sz="1800"/>
              <a:t>system design </a:t>
            </a:r>
            <a:r>
              <a:rPr lang="ru-RU" sz="1800"/>
              <a:t>и алгоритмические секции — это очень специальный, вырабатываемый навык, наличие которого говорит только о вашем умении проходить </a:t>
            </a:r>
            <a:r>
              <a:rPr lang="en-US" sz="1800"/>
              <a:t>system design </a:t>
            </a:r>
            <a:r>
              <a:rPr lang="ru-RU" sz="1800"/>
              <a:t>и алгоритмические секции, а не о том как вы программируете в обычной ситуации</a:t>
            </a:r>
          </a:p>
          <a:p>
            <a:r>
              <a:rPr lang="ru-RU"/>
              <a:t>— Обычные навыки программиста: усидчивость, упорство, умение работать в команде</a:t>
            </a:r>
            <a:endParaRPr lang="en-US"/>
          </a:p>
          <a:p>
            <a:r>
              <a:rPr lang="ru-RU" sz="1800"/>
              <a:t>— Не вдаваясь в левую повестку, мы сужаем разнообразие, замыкаемся в своем «правильном» (тм) мнении</a:t>
            </a:r>
            <a:br>
              <a:rPr lang="ru-RU" sz="1800"/>
            </a:br>
            <a:r>
              <a:rPr lang="ru-RU" sz="1800"/>
              <a:t>— Посмотрите на тех, кто проходил такие интервью: они всегда за них или как минимум не против</a:t>
            </a:r>
          </a:p>
          <a:p>
            <a:endParaRPr lang="ru-RU" sz="1800"/>
          </a:p>
        </p:txBody>
      </p:sp>
    </p:spTree>
    <p:extLst>
      <p:ext uri="{BB962C8B-B14F-4D97-AF65-F5344CB8AC3E}">
        <p14:creationId xmlns:p14="http://schemas.microsoft.com/office/powerpoint/2010/main" val="3882894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DD91AB-271A-DF3A-4589-B94E3AA0F838}"/>
              </a:ext>
            </a:extLst>
          </p:cNvPr>
          <p:cNvPicPr>
            <a:picLocks noChangeAspect="1"/>
          </p:cNvPicPr>
          <p:nvPr/>
        </p:nvPicPr>
        <p:blipFill>
          <a:blip r:embed="rId3"/>
          <a:stretch>
            <a:fillRect/>
          </a:stretch>
        </p:blipFill>
        <p:spPr>
          <a:xfrm>
            <a:off x="1357312" y="269874"/>
            <a:ext cx="9477376" cy="6318251"/>
          </a:xfrm>
          <a:prstGeom prst="rect">
            <a:avLst/>
          </a:prstGeom>
        </p:spPr>
      </p:pic>
    </p:spTree>
    <p:extLst>
      <p:ext uri="{BB962C8B-B14F-4D97-AF65-F5344CB8AC3E}">
        <p14:creationId xmlns:p14="http://schemas.microsoft.com/office/powerpoint/2010/main" val="40009722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73CA-31B2-146A-284C-D97510EB9184}"/>
              </a:ext>
            </a:extLst>
          </p:cNvPr>
          <p:cNvSpPr>
            <a:spLocks noGrp="1"/>
          </p:cNvSpPr>
          <p:nvPr>
            <p:ph type="title"/>
          </p:nvPr>
        </p:nvSpPr>
        <p:spPr>
          <a:xfrm>
            <a:off x="1147763" y="771440"/>
            <a:ext cx="7127557" cy="1633431"/>
          </a:xfrm>
        </p:spPr>
        <p:txBody>
          <a:bodyPr/>
          <a:lstStyle/>
          <a:p>
            <a:r>
              <a:rPr lang="ru-RU"/>
              <a:t>Ещё больше проблем</a:t>
            </a:r>
            <a:endParaRPr lang="en-RU"/>
          </a:p>
        </p:txBody>
      </p:sp>
      <p:sp>
        <p:nvSpPr>
          <p:cNvPr id="3" name="Slide Number Placeholder 2">
            <a:extLst>
              <a:ext uri="{FF2B5EF4-FFF2-40B4-BE49-F238E27FC236}">
                <a16:creationId xmlns:a16="http://schemas.microsoft.com/office/drawing/2014/main" id="{CE0B3ADF-5463-DC3C-6256-5F217913320A}"/>
              </a:ext>
            </a:extLst>
          </p:cNvPr>
          <p:cNvSpPr>
            <a:spLocks noGrp="1"/>
          </p:cNvSpPr>
          <p:nvPr>
            <p:ph type="sldNum" sz="quarter" idx="4"/>
          </p:nvPr>
        </p:nvSpPr>
        <p:spPr/>
        <p:txBody>
          <a:bodyPr/>
          <a:lstStyle/>
          <a:p>
            <a:fld id="{4F260BB2-4DBA-4B96-A733-49638465F576}" type="slidenum">
              <a:rPr lang="x-none" smtClean="0"/>
              <a:pPr/>
              <a:t>102</a:t>
            </a:fld>
            <a:endParaRPr lang="x-none" dirty="0"/>
          </a:p>
        </p:txBody>
      </p:sp>
    </p:spTree>
    <p:extLst>
      <p:ext uri="{BB962C8B-B14F-4D97-AF65-F5344CB8AC3E}">
        <p14:creationId xmlns:p14="http://schemas.microsoft.com/office/powerpoint/2010/main" val="23108714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Коротко</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103</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Годы опыта</a:t>
            </a:r>
          </a:p>
          <a:p>
            <a:endParaRPr lang="ru-RU" sz="1800"/>
          </a:p>
        </p:txBody>
      </p:sp>
    </p:spTree>
    <p:extLst>
      <p:ext uri="{BB962C8B-B14F-4D97-AF65-F5344CB8AC3E}">
        <p14:creationId xmlns:p14="http://schemas.microsoft.com/office/powerpoint/2010/main" val="3315418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AC9E8-2905-F244-2131-69ACE9A4B6A9}"/>
              </a:ext>
            </a:extLst>
          </p:cNvPr>
          <p:cNvPicPr>
            <a:picLocks noChangeAspect="1"/>
          </p:cNvPicPr>
          <p:nvPr/>
        </p:nvPicPr>
        <p:blipFill>
          <a:blip r:embed="rId2"/>
          <a:stretch>
            <a:fillRect/>
          </a:stretch>
        </p:blipFill>
        <p:spPr>
          <a:xfrm>
            <a:off x="3524250" y="476250"/>
            <a:ext cx="5143500" cy="5905500"/>
          </a:xfrm>
          <a:prstGeom prst="rect">
            <a:avLst/>
          </a:prstGeom>
        </p:spPr>
      </p:pic>
      <p:pic>
        <p:nvPicPr>
          <p:cNvPr id="3" name="Picture 2">
            <a:extLst>
              <a:ext uri="{FF2B5EF4-FFF2-40B4-BE49-F238E27FC236}">
                <a16:creationId xmlns:a16="http://schemas.microsoft.com/office/drawing/2014/main" id="{9082F517-E739-0139-0229-5285BD645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96377">
            <a:off x="4460842" y="2046876"/>
            <a:ext cx="5461031" cy="3071830"/>
          </a:xfrm>
          <a:prstGeom prst="rect">
            <a:avLst/>
          </a:prstGeom>
        </p:spPr>
      </p:pic>
    </p:spTree>
    <p:extLst>
      <p:ext uri="{BB962C8B-B14F-4D97-AF65-F5344CB8AC3E}">
        <p14:creationId xmlns:p14="http://schemas.microsoft.com/office/powerpoint/2010/main" val="2658445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Коротко</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105</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Годы опыта</a:t>
            </a:r>
          </a:p>
          <a:p>
            <a:r>
              <a:rPr lang="ru-RU" sz="1800"/>
              <a:t>— Тестовые задания</a:t>
            </a:r>
          </a:p>
        </p:txBody>
      </p:sp>
    </p:spTree>
    <p:extLst>
      <p:ext uri="{BB962C8B-B14F-4D97-AF65-F5344CB8AC3E}">
        <p14:creationId xmlns:p14="http://schemas.microsoft.com/office/powerpoint/2010/main" val="18085897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E4048-49BC-A484-4F5C-AF4BCF9DF13E}"/>
              </a:ext>
            </a:extLst>
          </p:cNvPr>
          <p:cNvPicPr>
            <a:picLocks noChangeAspect="1"/>
          </p:cNvPicPr>
          <p:nvPr/>
        </p:nvPicPr>
        <p:blipFill>
          <a:blip r:embed="rId3"/>
          <a:stretch>
            <a:fillRect/>
          </a:stretch>
        </p:blipFill>
        <p:spPr>
          <a:xfrm>
            <a:off x="3190875" y="1492250"/>
            <a:ext cx="5810250" cy="3873500"/>
          </a:xfrm>
          <a:prstGeom prst="rect">
            <a:avLst/>
          </a:prstGeom>
        </p:spPr>
      </p:pic>
    </p:spTree>
    <p:extLst>
      <p:ext uri="{BB962C8B-B14F-4D97-AF65-F5344CB8AC3E}">
        <p14:creationId xmlns:p14="http://schemas.microsoft.com/office/powerpoint/2010/main" val="3423642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Коротко</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107</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Годы опыта</a:t>
            </a:r>
          </a:p>
          <a:p>
            <a:r>
              <a:rPr lang="ru-RU" sz="1800"/>
              <a:t>— Тестовые задания</a:t>
            </a:r>
          </a:p>
          <a:p>
            <a:r>
              <a:rPr lang="ru-RU" sz="1800"/>
              <a:t>— Низкая эффективность огромных конвейеров отбора</a:t>
            </a:r>
          </a:p>
        </p:txBody>
      </p:sp>
    </p:spTree>
    <p:extLst>
      <p:ext uri="{BB962C8B-B14F-4D97-AF65-F5344CB8AC3E}">
        <p14:creationId xmlns:p14="http://schemas.microsoft.com/office/powerpoint/2010/main" val="3382825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Коротко</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108</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Годы опыта</a:t>
            </a:r>
          </a:p>
          <a:p>
            <a:r>
              <a:rPr lang="ru-RU" sz="1800"/>
              <a:t>— Тестовые задания</a:t>
            </a:r>
          </a:p>
          <a:p>
            <a:r>
              <a:rPr lang="ru-RU" sz="1800"/>
              <a:t>— Низкая эффективность огромных конвейеров отбора</a:t>
            </a:r>
          </a:p>
          <a:p>
            <a:r>
              <a:rPr lang="ru-RU" sz="1800"/>
              <a:t>— Цена ошибки найма не так велика, как это показывают</a:t>
            </a:r>
          </a:p>
          <a:p>
            <a:endParaRPr lang="ru-RU" sz="1800"/>
          </a:p>
        </p:txBody>
      </p:sp>
    </p:spTree>
    <p:extLst>
      <p:ext uri="{BB962C8B-B14F-4D97-AF65-F5344CB8AC3E}">
        <p14:creationId xmlns:p14="http://schemas.microsoft.com/office/powerpoint/2010/main" val="31780289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Коротко</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109</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Годы опыта</a:t>
            </a:r>
          </a:p>
          <a:p>
            <a:r>
              <a:rPr lang="ru-RU" sz="1800"/>
              <a:t>— Тестовые задания</a:t>
            </a:r>
          </a:p>
          <a:p>
            <a:r>
              <a:rPr lang="ru-RU" sz="1800"/>
              <a:t>— Низкая эффективность огромных конвейеров отбора</a:t>
            </a:r>
          </a:p>
          <a:p>
            <a:r>
              <a:rPr lang="ru-RU" sz="1800"/>
              <a:t>— Цена ошибки найма не так велика как это показывают</a:t>
            </a:r>
          </a:p>
          <a:p>
            <a:r>
              <a:rPr lang="ru-RU" sz="1800"/>
              <a:t>— Многие люди получают психологический урон</a:t>
            </a:r>
          </a:p>
          <a:p>
            <a:endParaRPr lang="ru-RU" sz="1800"/>
          </a:p>
        </p:txBody>
      </p:sp>
    </p:spTree>
    <p:extLst>
      <p:ext uri="{BB962C8B-B14F-4D97-AF65-F5344CB8AC3E}">
        <p14:creationId xmlns:p14="http://schemas.microsoft.com/office/powerpoint/2010/main" val="358636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11</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p:txBody>
      </p:sp>
    </p:spTree>
    <p:extLst>
      <p:ext uri="{BB962C8B-B14F-4D97-AF65-F5344CB8AC3E}">
        <p14:creationId xmlns:p14="http://schemas.microsoft.com/office/powerpoint/2010/main" val="14449499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73CA-31B2-146A-284C-D97510EB9184}"/>
              </a:ext>
            </a:extLst>
          </p:cNvPr>
          <p:cNvSpPr>
            <a:spLocks noGrp="1"/>
          </p:cNvSpPr>
          <p:nvPr>
            <p:ph type="title"/>
          </p:nvPr>
        </p:nvSpPr>
        <p:spPr>
          <a:xfrm>
            <a:off x="1147763" y="771441"/>
            <a:ext cx="8243125" cy="952500"/>
          </a:xfrm>
        </p:spPr>
        <p:txBody>
          <a:bodyPr/>
          <a:lstStyle/>
          <a:p>
            <a:r>
              <a:rPr lang="ru-RU"/>
              <a:t>Что делать?</a:t>
            </a:r>
            <a:endParaRPr lang="en-RU"/>
          </a:p>
        </p:txBody>
      </p:sp>
      <p:sp>
        <p:nvSpPr>
          <p:cNvPr id="3" name="Slide Number Placeholder 2">
            <a:extLst>
              <a:ext uri="{FF2B5EF4-FFF2-40B4-BE49-F238E27FC236}">
                <a16:creationId xmlns:a16="http://schemas.microsoft.com/office/drawing/2014/main" id="{CE0B3ADF-5463-DC3C-6256-5F217913320A}"/>
              </a:ext>
            </a:extLst>
          </p:cNvPr>
          <p:cNvSpPr>
            <a:spLocks noGrp="1"/>
          </p:cNvSpPr>
          <p:nvPr>
            <p:ph type="sldNum" sz="quarter" idx="4"/>
          </p:nvPr>
        </p:nvSpPr>
        <p:spPr/>
        <p:txBody>
          <a:bodyPr/>
          <a:lstStyle/>
          <a:p>
            <a:fld id="{4F260BB2-4DBA-4B96-A733-49638465F576}" type="slidenum">
              <a:rPr lang="x-none" smtClean="0"/>
              <a:pPr/>
              <a:t>110</a:t>
            </a:fld>
            <a:endParaRPr lang="x-none" dirty="0"/>
          </a:p>
        </p:txBody>
      </p:sp>
    </p:spTree>
    <p:extLst>
      <p:ext uri="{BB962C8B-B14F-4D97-AF65-F5344CB8AC3E}">
        <p14:creationId xmlns:p14="http://schemas.microsoft.com/office/powerpoint/2010/main" val="17756554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578DA-1331-0F94-435F-7BDADDE9C51D}"/>
              </a:ext>
            </a:extLst>
          </p:cNvPr>
          <p:cNvPicPr>
            <a:picLocks noChangeAspect="1"/>
          </p:cNvPicPr>
          <p:nvPr/>
        </p:nvPicPr>
        <p:blipFill>
          <a:blip r:embed="rId3"/>
          <a:stretch>
            <a:fillRect/>
          </a:stretch>
        </p:blipFill>
        <p:spPr>
          <a:xfrm>
            <a:off x="3706812" y="1254466"/>
            <a:ext cx="4778375" cy="4349068"/>
          </a:xfrm>
          <a:prstGeom prst="rect">
            <a:avLst/>
          </a:prstGeom>
        </p:spPr>
      </p:pic>
    </p:spTree>
    <p:extLst>
      <p:ext uri="{BB962C8B-B14F-4D97-AF65-F5344CB8AC3E}">
        <p14:creationId xmlns:p14="http://schemas.microsoft.com/office/powerpoint/2010/main" val="14685850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0" y="1525851"/>
            <a:ext cx="9906001" cy="2706784"/>
          </a:xfrm>
        </p:spPr>
        <p:txBody>
          <a:bodyPr/>
          <a:lstStyle/>
          <a:p>
            <a:r>
              <a:rPr lang="ru-RU" sz="6000"/>
              <a:t>Все мои рецепты будут</a:t>
            </a:r>
            <a:br>
              <a:rPr lang="ru-RU" sz="6000"/>
            </a:br>
            <a:r>
              <a:rPr lang="ru-RU" sz="6000"/>
              <a:t>очень банальными и очень субъективными</a:t>
            </a:r>
            <a:endParaRPr lang="en-RU" sz="6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112</a:t>
            </a:fld>
            <a:endParaRPr lang="x-none"/>
          </a:p>
        </p:txBody>
      </p:sp>
    </p:spTree>
    <p:extLst>
      <p:ext uri="{BB962C8B-B14F-4D97-AF65-F5344CB8AC3E}">
        <p14:creationId xmlns:p14="http://schemas.microsoft.com/office/powerpoint/2010/main" val="10475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7CC88-72BE-D939-5532-DBF329B210A2}"/>
              </a:ext>
            </a:extLst>
          </p:cNvPr>
          <p:cNvPicPr>
            <a:picLocks noChangeAspect="1"/>
          </p:cNvPicPr>
          <p:nvPr/>
        </p:nvPicPr>
        <p:blipFill>
          <a:blip r:embed="rId2"/>
          <a:stretch>
            <a:fillRect/>
          </a:stretch>
        </p:blipFill>
        <p:spPr>
          <a:xfrm>
            <a:off x="2651158" y="283464"/>
            <a:ext cx="6889684" cy="6291072"/>
          </a:xfrm>
          <a:prstGeom prst="rect">
            <a:avLst/>
          </a:prstGeom>
        </p:spPr>
      </p:pic>
    </p:spTree>
    <p:extLst>
      <p:ext uri="{BB962C8B-B14F-4D97-AF65-F5344CB8AC3E}">
        <p14:creationId xmlns:p14="http://schemas.microsoft.com/office/powerpoint/2010/main" val="14963094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0" y="1525851"/>
            <a:ext cx="9906001" cy="2706784"/>
          </a:xfrm>
        </p:spPr>
        <p:txBody>
          <a:bodyPr/>
          <a:lstStyle/>
          <a:p>
            <a:r>
              <a:rPr lang="ru-RU" sz="6000"/>
              <a:t>Просто поговорить с кандидатами</a:t>
            </a:r>
            <a:endParaRPr lang="en-RU" sz="6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114</a:t>
            </a:fld>
            <a:endParaRPr lang="x-none"/>
          </a:p>
        </p:txBody>
      </p:sp>
    </p:spTree>
    <p:extLst>
      <p:ext uri="{BB962C8B-B14F-4D97-AF65-F5344CB8AC3E}">
        <p14:creationId xmlns:p14="http://schemas.microsoft.com/office/powerpoint/2010/main" val="4184095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Субъективность — страшно?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115</a:t>
            </a:fld>
            <a:endParaRPr lang="x-none"/>
          </a:p>
        </p:txBody>
      </p:sp>
      <p:sp>
        <p:nvSpPr>
          <p:cNvPr id="4" name="Text Placeholder 3">
            <a:extLst>
              <a:ext uri="{FF2B5EF4-FFF2-40B4-BE49-F238E27FC236}">
                <a16:creationId xmlns:a16="http://schemas.microsoft.com/office/drawing/2014/main" id="{14A7E1AF-7EA1-954E-F484-A428804284DB}"/>
              </a:ext>
            </a:extLst>
          </p:cNvPr>
          <p:cNvSpPr>
            <a:spLocks noGrp="1"/>
          </p:cNvSpPr>
          <p:nvPr>
            <p:ph type="body" sz="quarter" idx="14"/>
          </p:nvPr>
        </p:nvSpPr>
        <p:spPr/>
        <p:txBody>
          <a:bodyPr/>
          <a:lstStyle/>
          <a:p>
            <a:r>
              <a:rPr lang="ru-RU"/>
              <a:t>Я так не думаю</a:t>
            </a:r>
            <a:endParaRPr lang="en-RU"/>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839075" cy="2681287"/>
          </a:xfrm>
        </p:spPr>
        <p:txBody>
          <a:bodyPr/>
          <a:lstStyle/>
          <a:p>
            <a:r>
              <a:rPr lang="ru-RU" sz="1800"/>
              <a:t>— Мы люди, мы всегда субъективны</a:t>
            </a:r>
          </a:p>
          <a:p>
            <a:r>
              <a:rPr lang="ru-RU" sz="1800"/>
              <a:t>— Если мы боимся субъективности, стараемся сделать процесс «бесчеловечным» и от этого он делает людям больно, и субъективность только увеличивается</a:t>
            </a:r>
          </a:p>
        </p:txBody>
      </p:sp>
    </p:spTree>
    <p:extLst>
      <p:ext uri="{BB962C8B-B14F-4D97-AF65-F5344CB8AC3E}">
        <p14:creationId xmlns:p14="http://schemas.microsoft.com/office/powerpoint/2010/main" val="2749121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sz="4000"/>
              <a:t>Как исправить?</a:t>
            </a:r>
            <a:endParaRPr lang="en-RU" sz="40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116</a:t>
            </a:fld>
            <a:endParaRPr lang="x-none"/>
          </a:p>
        </p:txBody>
      </p:sp>
      <p:sp>
        <p:nvSpPr>
          <p:cNvPr id="4" name="Text Placeholder 3">
            <a:extLst>
              <a:ext uri="{FF2B5EF4-FFF2-40B4-BE49-F238E27FC236}">
                <a16:creationId xmlns:a16="http://schemas.microsoft.com/office/drawing/2014/main" id="{DCF82006-51D8-FD52-F3A2-7CB43CD18F04}"/>
              </a:ext>
            </a:extLst>
          </p:cNvPr>
          <p:cNvSpPr>
            <a:spLocks noGrp="1"/>
          </p:cNvSpPr>
          <p:nvPr>
            <p:ph type="body" sz="quarter" idx="14"/>
          </p:nvPr>
        </p:nvSpPr>
        <p:spPr/>
        <p:txBody>
          <a:bodyPr/>
          <a:lstStyle/>
          <a:p>
            <a:r>
              <a:rPr lang="ru-RU"/>
              <a:t>Принять субъективность и извлечь пользу</a:t>
            </a:r>
            <a:endParaRPr lang="en-RU"/>
          </a:p>
        </p:txBody>
      </p:sp>
      <p:sp>
        <p:nvSpPr>
          <p:cNvPr id="5" name="Text Placeholder 4">
            <a:extLst>
              <a:ext uri="{FF2B5EF4-FFF2-40B4-BE49-F238E27FC236}">
                <a16:creationId xmlns:a16="http://schemas.microsoft.com/office/drawing/2014/main" id="{E54E7301-7C44-16D9-895D-36629EA83A58}"/>
              </a:ext>
            </a:extLst>
          </p:cNvPr>
          <p:cNvSpPr>
            <a:spLocks noGrp="1"/>
          </p:cNvSpPr>
          <p:nvPr>
            <p:ph type="body" sz="quarter" idx="15"/>
          </p:nvPr>
        </p:nvSpPr>
        <p:spPr>
          <a:xfrm>
            <a:off x="761999" y="1700213"/>
            <a:ext cx="9725025" cy="2497214"/>
          </a:xfrm>
        </p:spPr>
        <p:txBody>
          <a:bodyPr>
            <a:normAutofit/>
          </a:bodyPr>
          <a:lstStyle/>
          <a:p>
            <a:r>
              <a:rPr lang="ru-RU" sz="1800"/>
              <a:t>— Принять свою субъективность. В бонус можно извлекать пользу индивидуальным подходом, харизмой нанимающих</a:t>
            </a:r>
          </a:p>
          <a:p>
            <a:r>
              <a:rPr lang="ru-RU" sz="1800"/>
              <a:t>— Создать общий скелет интервью</a:t>
            </a:r>
          </a:p>
          <a:p>
            <a:r>
              <a:rPr lang="ru-RU" sz="1800"/>
              <a:t>— Делать артефакты</a:t>
            </a:r>
          </a:p>
          <a:p>
            <a:r>
              <a:rPr lang="ru-RU" sz="1800"/>
              <a:t>— Искать совместимых с нами людей. Если мы совместимы с организацией, то совместимые с нами люди совместимы с организацией тоже</a:t>
            </a:r>
          </a:p>
        </p:txBody>
      </p:sp>
    </p:spTree>
    <p:extLst>
      <p:ext uri="{BB962C8B-B14F-4D97-AF65-F5344CB8AC3E}">
        <p14:creationId xmlns:p14="http://schemas.microsoft.com/office/powerpoint/2010/main" val="2099773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68525"/>
          </a:xfrm>
        </p:spPr>
        <p:txBody>
          <a:bodyPr/>
          <a:lstStyle/>
          <a:p>
            <a:r>
              <a:rPr lang="ru-RU"/>
              <a:t>Чем заменить алгоритмы?</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117</a:t>
            </a:fld>
            <a:endParaRPr lang="x-none"/>
          </a:p>
        </p:txBody>
      </p:sp>
    </p:spTree>
    <p:extLst>
      <p:ext uri="{BB962C8B-B14F-4D97-AF65-F5344CB8AC3E}">
        <p14:creationId xmlns:p14="http://schemas.microsoft.com/office/powerpoint/2010/main" val="2330501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118</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35025479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119</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a:p>
            <a:r>
              <a:rPr lang="ru-RU" sz="1800"/>
              <a:t>— Спрашивать не </a:t>
            </a:r>
            <a:r>
              <a:rPr lang="en-US" sz="1800"/>
              <a:t>quiz-</a:t>
            </a:r>
            <a:r>
              <a:rPr lang="ru-RU" sz="1800"/>
              <a:t>вопросы и не стандартные вопросы из «100 лучших вопросов по </a:t>
            </a:r>
            <a:r>
              <a:rPr lang="en-US" sz="1800"/>
              <a:t>python</a:t>
            </a:r>
            <a:r>
              <a:rPr lang="ru-RU" sz="1800"/>
              <a:t>», а действительно просить людей думать</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284529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12</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p:txBody>
      </p:sp>
    </p:spTree>
    <p:extLst>
      <p:ext uri="{BB962C8B-B14F-4D97-AF65-F5344CB8AC3E}">
        <p14:creationId xmlns:p14="http://schemas.microsoft.com/office/powerpoint/2010/main" val="42810350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120</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a:p>
            <a:r>
              <a:rPr lang="ru-RU" sz="1800"/>
              <a:t>— Спрашивать не </a:t>
            </a:r>
            <a:r>
              <a:rPr lang="en-US" sz="1800"/>
              <a:t>quiz-</a:t>
            </a:r>
            <a:r>
              <a:rPr lang="ru-RU" sz="1800"/>
              <a:t>вопросы и не стандартные вопросы из «100 лучших вопросов по </a:t>
            </a:r>
            <a:r>
              <a:rPr lang="en-US" sz="1800"/>
              <a:t>python</a:t>
            </a:r>
            <a:r>
              <a:rPr lang="ru-RU" sz="1800"/>
              <a:t>», а действительно просить людей думать</a:t>
            </a:r>
          </a:p>
          <a:p>
            <a:r>
              <a:rPr lang="ru-RU" sz="1800"/>
              <a:t>— Например: вместо </a:t>
            </a:r>
            <a:r>
              <a:rPr lang="en-US" sz="1800"/>
              <a:t>mutable vs. immutable</a:t>
            </a:r>
            <a:r>
              <a:rPr lang="ru-RU" sz="1800"/>
              <a:t> можно поговорить о типизации</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41760460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121</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a:p>
            <a:r>
              <a:rPr lang="ru-RU" sz="1800"/>
              <a:t>— Спрашивать не </a:t>
            </a:r>
            <a:r>
              <a:rPr lang="en-US" sz="1800"/>
              <a:t>quiz-</a:t>
            </a:r>
            <a:r>
              <a:rPr lang="ru-RU" sz="1800"/>
              <a:t>вопросы и не стандартные вопросы из «100 лучших вопросов по </a:t>
            </a:r>
            <a:r>
              <a:rPr lang="en-US" sz="1800"/>
              <a:t>python</a:t>
            </a:r>
            <a:r>
              <a:rPr lang="ru-RU" sz="1800"/>
              <a:t>», а действительно просить людей думать</a:t>
            </a:r>
          </a:p>
          <a:p>
            <a:r>
              <a:rPr lang="ru-RU" sz="1800"/>
              <a:t>— Например: вместо </a:t>
            </a:r>
            <a:r>
              <a:rPr lang="en-US" sz="1800"/>
              <a:t>mutable vs. immutable</a:t>
            </a:r>
            <a:r>
              <a:rPr lang="ru-RU" sz="1800"/>
              <a:t> можно поговорить о типизации</a:t>
            </a:r>
          </a:p>
          <a:p>
            <a:r>
              <a:rPr lang="ru-RU" sz="1800"/>
              <a:t>— Например: вместо «что такое итератор?» спросить </a:t>
            </a:r>
            <a:r>
              <a:rPr lang="en-US" sz="1800"/>
              <a:t>iterable vs iterator</a:t>
            </a:r>
            <a:r>
              <a:rPr lang="ru-RU" sz="1800"/>
              <a:t> и покопаться в протоколе</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6921523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122</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a:p>
            <a:r>
              <a:rPr lang="ru-RU" sz="1800"/>
              <a:t>— Спрашивать не </a:t>
            </a:r>
            <a:r>
              <a:rPr lang="en-US" sz="1800"/>
              <a:t>quiz-</a:t>
            </a:r>
            <a:r>
              <a:rPr lang="ru-RU" sz="1800"/>
              <a:t>вопросы и не стандартные вопросы из «100 лучших вопросов по </a:t>
            </a:r>
            <a:r>
              <a:rPr lang="en-US" sz="1800"/>
              <a:t>python</a:t>
            </a:r>
            <a:r>
              <a:rPr lang="ru-RU" sz="1800"/>
              <a:t>», а действительно просить людей думать</a:t>
            </a:r>
          </a:p>
          <a:p>
            <a:r>
              <a:rPr lang="ru-RU" sz="1800"/>
              <a:t>— Например: вместо </a:t>
            </a:r>
            <a:r>
              <a:rPr lang="en-US" sz="1800"/>
              <a:t>mutable vs. immutable</a:t>
            </a:r>
            <a:r>
              <a:rPr lang="ru-RU" sz="1800"/>
              <a:t> можно поговорить о типизации</a:t>
            </a:r>
          </a:p>
          <a:p>
            <a:r>
              <a:rPr lang="ru-RU" sz="1800"/>
              <a:t>— Например: вместо «что такое итератор?» спросить </a:t>
            </a:r>
            <a:r>
              <a:rPr lang="en-US" sz="1800"/>
              <a:t>iterable vs iterator</a:t>
            </a:r>
            <a:r>
              <a:rPr lang="ru-RU" sz="1800"/>
              <a:t> и покопаться в протоколе</a:t>
            </a:r>
          </a:p>
          <a:p>
            <a:r>
              <a:rPr lang="ru-RU" sz="1800"/>
              <a:t>— Важная мысль: иметь свое уникальное интервью, с важными именно для вас и вашей компании вопросами</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347901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алгоритмы</a:t>
            </a:r>
            <a:r>
              <a:rPr lang="en-US"/>
              <a:t>?</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123</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Одним вдумчивым интервью</a:t>
            </a:r>
          </a:p>
          <a:p>
            <a:r>
              <a:rPr lang="ru-RU" sz="1800"/>
              <a:t>— Спрашивать не </a:t>
            </a:r>
            <a:r>
              <a:rPr lang="en-US" sz="1800"/>
              <a:t>quiz-</a:t>
            </a:r>
            <a:r>
              <a:rPr lang="ru-RU" sz="1800"/>
              <a:t>вопросы и не стандартные вопросы из «100 лучших вопросов по </a:t>
            </a:r>
            <a:r>
              <a:rPr lang="en-US" sz="1800"/>
              <a:t>python</a:t>
            </a:r>
            <a:r>
              <a:rPr lang="ru-RU" sz="1800"/>
              <a:t>», а действительно просить людей думать</a:t>
            </a:r>
          </a:p>
          <a:p>
            <a:r>
              <a:rPr lang="ru-RU" sz="1800"/>
              <a:t>— Например: вместо </a:t>
            </a:r>
            <a:r>
              <a:rPr lang="en-US" sz="1800"/>
              <a:t>mutable vs. immutable</a:t>
            </a:r>
            <a:r>
              <a:rPr lang="ru-RU" sz="1800"/>
              <a:t> можно поговорить о типизации</a:t>
            </a:r>
          </a:p>
          <a:p>
            <a:r>
              <a:rPr lang="ru-RU" sz="1800"/>
              <a:t>— Например: вместо «что такое итератор?» спросить </a:t>
            </a:r>
            <a:r>
              <a:rPr lang="en-US" sz="1800"/>
              <a:t>iterable vs iterator</a:t>
            </a:r>
            <a:r>
              <a:rPr lang="ru-RU" sz="1800"/>
              <a:t> и покопаться в протоколе</a:t>
            </a:r>
          </a:p>
          <a:p>
            <a:r>
              <a:rPr lang="ru-RU" sz="1800"/>
              <a:t>— Важная мысль: иметь свое уникальное интервью, с важными именно для вас и вашей компании вопросами</a:t>
            </a:r>
          </a:p>
          <a:p>
            <a:r>
              <a:rPr lang="ru-RU" sz="1800"/>
              <a:t>— А ещё можно попросить поревьюить </a:t>
            </a:r>
            <a:r>
              <a:rPr lang="en-US" sz="1800"/>
              <a:t>PR</a:t>
            </a:r>
            <a:r>
              <a:rPr lang="ru-RU" sz="1800"/>
              <a:t> и послушать аргументы. Эта практика может быть полезна и для понимания архитектурного </a:t>
            </a:r>
            <a:r>
              <a:rPr lang="en-US" sz="1800"/>
              <a:t>б</a:t>
            </a:r>
            <a:r>
              <a:rPr lang="ru-RU"/>
              <a:t>э</a:t>
            </a:r>
            <a:r>
              <a:rPr lang="ru-RU" sz="1800"/>
              <a:t>кграунда</a:t>
            </a:r>
          </a:p>
        </p:txBody>
      </p:sp>
      <p:sp>
        <p:nvSpPr>
          <p:cNvPr id="4" name="Text Placeholder 3">
            <a:extLst>
              <a:ext uri="{FF2B5EF4-FFF2-40B4-BE49-F238E27FC236}">
                <a16:creationId xmlns:a16="http://schemas.microsoft.com/office/drawing/2014/main" id="{295938E4-DC5E-698D-65FB-98E4527CDAA7}"/>
              </a:ext>
            </a:extLst>
          </p:cNvPr>
          <p:cNvSpPr>
            <a:spLocks noGrp="1"/>
          </p:cNvSpPr>
          <p:nvPr>
            <p:ph type="body" sz="quarter" idx="14"/>
          </p:nvPr>
        </p:nvSpPr>
        <p:spPr>
          <a:xfrm>
            <a:off x="762000" y="952500"/>
            <a:ext cx="9906000" cy="381000"/>
          </a:xfrm>
        </p:spPr>
        <p:txBody>
          <a:bodyPr/>
          <a:lstStyle/>
          <a:p>
            <a:r>
              <a:rPr lang="ru-RU"/>
              <a:t>Я вижу это так, но вам я бы предложил подумать что бы хотели спрашивать людей именно вы</a:t>
            </a:r>
            <a:endParaRPr lang="en-RU"/>
          </a:p>
        </p:txBody>
      </p:sp>
    </p:spTree>
    <p:extLst>
      <p:ext uri="{BB962C8B-B14F-4D97-AF65-F5344CB8AC3E}">
        <p14:creationId xmlns:p14="http://schemas.microsoft.com/office/powerpoint/2010/main" val="41988091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68525"/>
          </a:xfrm>
        </p:spPr>
        <p:txBody>
          <a:bodyPr/>
          <a:lstStyle/>
          <a:p>
            <a:r>
              <a:rPr lang="ru-RU"/>
              <a:t>Чем заменить</a:t>
            </a:r>
            <a:br>
              <a:rPr lang="en-US"/>
            </a:br>
            <a:r>
              <a:rPr lang="en-US"/>
              <a:t>system design</a:t>
            </a:r>
            <a:r>
              <a:rPr lang="ru-RU"/>
              <a:t>?</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124</a:t>
            </a:fld>
            <a:endParaRPr lang="x-none"/>
          </a:p>
        </p:txBody>
      </p:sp>
    </p:spTree>
    <p:extLst>
      <p:ext uri="{BB962C8B-B14F-4D97-AF65-F5344CB8AC3E}">
        <p14:creationId xmlns:p14="http://schemas.microsoft.com/office/powerpoint/2010/main" val="25443857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Чем заменить </a:t>
            </a:r>
            <a:r>
              <a:rPr lang="en-US"/>
              <a:t>system design?</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125</a:t>
            </a:fld>
            <a:endParaRPr lang="x-none"/>
          </a:p>
        </p:txBody>
      </p:sp>
      <p:sp>
        <p:nvSpPr>
          <p:cNvPr id="4" name="Text Placeholder 3">
            <a:extLst>
              <a:ext uri="{FF2B5EF4-FFF2-40B4-BE49-F238E27FC236}">
                <a16:creationId xmlns:a16="http://schemas.microsoft.com/office/drawing/2014/main" id="{1F60BF89-A175-FF61-51AE-8B77DCA72A21}"/>
              </a:ext>
            </a:extLst>
          </p:cNvPr>
          <p:cNvSpPr>
            <a:spLocks noGrp="1"/>
          </p:cNvSpPr>
          <p:nvPr>
            <p:ph type="body" sz="quarter" idx="15"/>
          </p:nvPr>
        </p:nvSpPr>
        <p:spPr>
          <a:xfrm>
            <a:off x="762000" y="1700213"/>
            <a:ext cx="10020300" cy="4100512"/>
          </a:xfrm>
        </p:spPr>
        <p:txBody>
          <a:bodyPr>
            <a:noAutofit/>
          </a:bodyPr>
          <a:lstStyle/>
          <a:p>
            <a:r>
              <a:rPr lang="ru-RU" sz="1800"/>
              <a:t>— Поговорить о проблемах распределенных систем: </a:t>
            </a:r>
            <a:r>
              <a:rPr lang="en-US" sz="1800"/>
              <a:t>CAP, </a:t>
            </a:r>
            <a:r>
              <a:rPr lang="ru-RU" sz="1800"/>
              <a:t>консенсус, </a:t>
            </a:r>
            <a:r>
              <a:rPr lang="en-US" sz="1800"/>
              <a:t>split brain</a:t>
            </a:r>
            <a:r>
              <a:rPr lang="ru-RU" sz="1800"/>
              <a:t>, транзакции, гонки, локи, дедлоки</a:t>
            </a:r>
          </a:p>
          <a:p>
            <a:r>
              <a:rPr lang="ru-RU" sz="1800"/>
              <a:t>— Поговорить о типовых паттернах распределенных систем: </a:t>
            </a:r>
            <a:r>
              <a:rPr lang="en-US" sz="1800"/>
              <a:t>db per service, event driven, saga, cqrs </a:t>
            </a:r>
            <a:r>
              <a:rPr lang="ru-RU" sz="1800"/>
              <a:t>и т.п.</a:t>
            </a:r>
          </a:p>
          <a:p>
            <a:r>
              <a:rPr lang="ru-RU" sz="1800"/>
              <a:t>— Обсудить архитектурные проблемы, возникающие в процессе долгой жизни вашей системы. Например, как поддерживать и развивать целостную архитектуру?</a:t>
            </a:r>
          </a:p>
          <a:p>
            <a:r>
              <a:rPr lang="ru-RU" sz="1800"/>
              <a:t>— Поговорить о типовых проблемах </a:t>
            </a:r>
            <a:r>
              <a:rPr lang="en-US" sz="1800"/>
              <a:t>messaging driven, event driven </a:t>
            </a:r>
            <a:r>
              <a:rPr lang="ru-RU" sz="1800"/>
              <a:t>систем, послушать кандидата, как он решает такие проблемы</a:t>
            </a:r>
          </a:p>
          <a:p>
            <a:r>
              <a:rPr lang="ru-RU" sz="1800"/>
              <a:t>— Обсудить </a:t>
            </a:r>
            <a:r>
              <a:rPr lang="en-US" sz="1800"/>
              <a:t>reactive manifest</a:t>
            </a:r>
            <a:endParaRPr lang="ru-RU" sz="1800"/>
          </a:p>
          <a:p>
            <a:r>
              <a:rPr lang="ru-RU" sz="1800"/>
              <a:t>— Обсудить масштабирование</a:t>
            </a:r>
          </a:p>
          <a:p>
            <a:endParaRPr lang="en-RU" sz="1800"/>
          </a:p>
        </p:txBody>
      </p:sp>
      <p:sp>
        <p:nvSpPr>
          <p:cNvPr id="5" name="Text Placeholder 3">
            <a:extLst>
              <a:ext uri="{FF2B5EF4-FFF2-40B4-BE49-F238E27FC236}">
                <a16:creationId xmlns:a16="http://schemas.microsoft.com/office/drawing/2014/main" id="{1D114A42-896E-392D-8E1E-86D872EAFE76}"/>
              </a:ext>
            </a:extLst>
          </p:cNvPr>
          <p:cNvSpPr>
            <a:spLocks noGrp="1"/>
          </p:cNvSpPr>
          <p:nvPr>
            <p:ph type="body" sz="quarter" idx="14"/>
          </p:nvPr>
        </p:nvSpPr>
        <p:spPr>
          <a:xfrm>
            <a:off x="762000" y="952500"/>
            <a:ext cx="9906000" cy="381000"/>
          </a:xfrm>
        </p:spPr>
        <p:txBody>
          <a:bodyPr/>
          <a:lstStyle/>
          <a:p>
            <a:r>
              <a:rPr lang="ru-RU"/>
              <a:t>Например:</a:t>
            </a:r>
            <a:endParaRPr lang="en-RU"/>
          </a:p>
        </p:txBody>
      </p:sp>
    </p:spTree>
    <p:extLst>
      <p:ext uri="{BB962C8B-B14F-4D97-AF65-F5344CB8AC3E}">
        <p14:creationId xmlns:p14="http://schemas.microsoft.com/office/powerpoint/2010/main" val="11243458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Чем заменить тестовые? </a:t>
            </a:r>
            <a:r>
              <a:rPr lang="en-US"/>
              <a:t>🤷‍♂️</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126</a:t>
            </a:fld>
            <a:endParaRPr lang="x-none"/>
          </a:p>
        </p:txBody>
      </p:sp>
    </p:spTree>
    <p:extLst>
      <p:ext uri="{BB962C8B-B14F-4D97-AF65-F5344CB8AC3E}">
        <p14:creationId xmlns:p14="http://schemas.microsoft.com/office/powerpoint/2010/main" val="39652532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C7BA41-5DD6-C714-5BB6-BAD1AE73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16110519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p:txBody>
          <a:bodyPr/>
          <a:lstStyle/>
          <a:p>
            <a:r>
              <a:rPr lang="ru-RU" sz="6000"/>
              <a:t>Ничем!</a:t>
            </a:r>
            <a:endParaRPr lang="en-RU" sz="6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128</a:t>
            </a:fld>
            <a:endParaRPr lang="x-none"/>
          </a:p>
        </p:txBody>
      </p:sp>
    </p:spTree>
    <p:extLst>
      <p:ext uri="{BB962C8B-B14F-4D97-AF65-F5344CB8AC3E}">
        <p14:creationId xmlns:p14="http://schemas.microsoft.com/office/powerpoint/2010/main" val="29106279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Как сравнивать кандидатов?</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129</a:t>
            </a:fld>
            <a:endParaRPr lang="x-none"/>
          </a:p>
        </p:txBody>
      </p:sp>
    </p:spTree>
    <p:extLst>
      <p:ext uri="{BB962C8B-B14F-4D97-AF65-F5344CB8AC3E}">
        <p14:creationId xmlns:p14="http://schemas.microsoft.com/office/powerpoint/2010/main" val="398336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CD12C-CE11-B7B8-4369-29F1FF411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29198"/>
            <a:ext cx="7772400" cy="5599604"/>
          </a:xfrm>
          <a:prstGeom prst="rect">
            <a:avLst/>
          </a:prstGeom>
        </p:spPr>
      </p:pic>
    </p:spTree>
    <p:extLst>
      <p:ext uri="{BB962C8B-B14F-4D97-AF65-F5344CB8AC3E}">
        <p14:creationId xmlns:p14="http://schemas.microsoft.com/office/powerpoint/2010/main" val="40910580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А это точно помогает вам и бизнесу?</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130</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10191751" cy="3493579"/>
          </a:xfrm>
        </p:spPr>
        <p:txBody>
          <a:bodyPr/>
          <a:lstStyle/>
          <a:p>
            <a:r>
              <a:rPr lang="ru-RU" sz="1800"/>
              <a:t>— Сравнение кандидатов действительно цель?</a:t>
            </a:r>
          </a:p>
          <a:p>
            <a:r>
              <a:rPr lang="ru-RU" sz="1800"/>
              <a:t>— У вас есть хороший кандидат, который вам подходит, что вам ещё нужно?</a:t>
            </a:r>
          </a:p>
          <a:p>
            <a:r>
              <a:rPr lang="ru-RU" sz="1800"/>
              <a:t>— Описанные способы все субъективны или суперсубъективны. Значит, ни о каком объективном сравнении мы не можем говорить изначально!</a:t>
            </a:r>
          </a:p>
          <a:p>
            <a:r>
              <a:rPr lang="ru-RU" sz="1800"/>
              <a:t>— Вы нанимаете первого кандитата, который вас устраивает и всё</a:t>
            </a:r>
          </a:p>
          <a:p>
            <a:endParaRPr lang="ru-RU" sz="1800"/>
          </a:p>
        </p:txBody>
      </p:sp>
    </p:spTree>
    <p:extLst>
      <p:ext uri="{BB962C8B-B14F-4D97-AF65-F5344CB8AC3E}">
        <p14:creationId xmlns:p14="http://schemas.microsoft.com/office/powerpoint/2010/main" val="4030269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А это точно помогает вам и бизнесу?</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131</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10191751" cy="3493579"/>
          </a:xfrm>
        </p:spPr>
        <p:txBody>
          <a:bodyPr/>
          <a:lstStyle/>
          <a:p>
            <a:r>
              <a:rPr lang="ru-RU" sz="1800"/>
              <a:t>— Сравнение кандидатов действительно цель?</a:t>
            </a:r>
          </a:p>
          <a:p>
            <a:r>
              <a:rPr lang="ru-RU" sz="1800"/>
              <a:t>— У вас есть хороший кандидат, который вам подходит, что вам ещё нужно?</a:t>
            </a:r>
          </a:p>
          <a:p>
            <a:r>
              <a:rPr lang="ru-RU" sz="1800"/>
              <a:t>— Описанные способы все субъективны или суперсубъективны. Значит, ни о каком объективном сравнении мы не можем говорить изначально!</a:t>
            </a:r>
          </a:p>
          <a:p>
            <a:r>
              <a:rPr lang="ru-RU" sz="1800"/>
              <a:t>— Вы нанимаете первого кандитата, который вас устраивает и всё</a:t>
            </a:r>
          </a:p>
          <a:p>
            <a:endParaRPr lang="ru-RU" sz="1800"/>
          </a:p>
          <a:p>
            <a:r>
              <a:rPr lang="ru-RU" sz="1800"/>
              <a:t>Или</a:t>
            </a:r>
          </a:p>
          <a:p>
            <a:endParaRPr lang="ru-RU" sz="1800"/>
          </a:p>
          <a:p>
            <a:r>
              <a:rPr lang="ru-RU" sz="1800"/>
              <a:t>— Вспоминаете задачу о разборчивой невесте</a:t>
            </a:r>
          </a:p>
        </p:txBody>
      </p:sp>
    </p:spTree>
    <p:extLst>
      <p:ext uri="{BB962C8B-B14F-4D97-AF65-F5344CB8AC3E}">
        <p14:creationId xmlns:p14="http://schemas.microsoft.com/office/powerpoint/2010/main" val="1179460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1" y="1525851"/>
            <a:ext cx="9229344" cy="3722805"/>
          </a:xfrm>
        </p:spPr>
        <p:txBody>
          <a:bodyPr/>
          <a:lstStyle/>
          <a:p>
            <a:r>
              <a:rPr lang="ru-RU" sz="5000"/>
              <a:t>Неплохая практика для выравнивания — записывать ваши впечатления</a:t>
            </a:r>
            <a:endParaRPr lang="en-RU" sz="5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132</a:t>
            </a:fld>
            <a:endParaRPr lang="x-none"/>
          </a:p>
        </p:txBody>
      </p:sp>
    </p:spTree>
    <p:extLst>
      <p:ext uri="{BB962C8B-B14F-4D97-AF65-F5344CB8AC3E}">
        <p14:creationId xmlns:p14="http://schemas.microsoft.com/office/powerpoint/2010/main" val="974237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5A72B-5772-0D90-34F4-A42154559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778" y="0"/>
            <a:ext cx="7058443" cy="6858000"/>
          </a:xfrm>
          <a:prstGeom prst="rect">
            <a:avLst/>
          </a:prstGeom>
        </p:spPr>
      </p:pic>
    </p:spTree>
    <p:extLst>
      <p:ext uri="{BB962C8B-B14F-4D97-AF65-F5344CB8AC3E}">
        <p14:creationId xmlns:p14="http://schemas.microsoft.com/office/powerpoint/2010/main" val="806875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2845-6D65-DE10-A52D-C61EE571C215}"/>
              </a:ext>
            </a:extLst>
          </p:cNvPr>
          <p:cNvSpPr>
            <a:spLocks noGrp="1"/>
          </p:cNvSpPr>
          <p:nvPr>
            <p:ph type="title"/>
          </p:nvPr>
        </p:nvSpPr>
        <p:spPr/>
        <p:txBody>
          <a:bodyPr/>
          <a:lstStyle/>
          <a:p>
            <a:r>
              <a:rPr lang="ru-RU"/>
              <a:t>Исходник «интервьюилки»</a:t>
            </a:r>
            <a:endParaRPr lang="en-RU"/>
          </a:p>
        </p:txBody>
      </p:sp>
      <p:sp>
        <p:nvSpPr>
          <p:cNvPr id="3" name="Slide Number Placeholder 2">
            <a:extLst>
              <a:ext uri="{FF2B5EF4-FFF2-40B4-BE49-F238E27FC236}">
                <a16:creationId xmlns:a16="http://schemas.microsoft.com/office/drawing/2014/main" id="{3CC32D04-4AE6-63F4-0998-BE2AFAE39E8C}"/>
              </a:ext>
            </a:extLst>
          </p:cNvPr>
          <p:cNvSpPr>
            <a:spLocks noGrp="1"/>
          </p:cNvSpPr>
          <p:nvPr>
            <p:ph type="sldNum" sz="quarter" idx="13"/>
          </p:nvPr>
        </p:nvSpPr>
        <p:spPr/>
        <p:txBody>
          <a:bodyPr/>
          <a:lstStyle/>
          <a:p>
            <a:fld id="{4F260BB2-4DBA-4B96-A733-49638465F576}" type="slidenum">
              <a:rPr lang="x-none" smtClean="0"/>
              <a:pPr/>
              <a:t>134</a:t>
            </a:fld>
            <a:endParaRPr lang="x-none"/>
          </a:p>
        </p:txBody>
      </p:sp>
      <p:pic>
        <p:nvPicPr>
          <p:cNvPr id="7" name="Picture 6">
            <a:extLst>
              <a:ext uri="{FF2B5EF4-FFF2-40B4-BE49-F238E27FC236}">
                <a16:creationId xmlns:a16="http://schemas.microsoft.com/office/drawing/2014/main" id="{B9469EFD-8C3D-52D5-EA7A-EBDD1C6AC413}"/>
              </a:ext>
            </a:extLst>
          </p:cNvPr>
          <p:cNvPicPr>
            <a:picLocks noChangeAspect="1"/>
          </p:cNvPicPr>
          <p:nvPr/>
        </p:nvPicPr>
        <p:blipFill rotWithShape="1">
          <a:blip r:embed="rId2">
            <a:extLst>
              <a:ext uri="{28A0092B-C50C-407E-A947-70E740481C1C}">
                <a14:useLocalDpi xmlns:a14="http://schemas.microsoft.com/office/drawing/2010/main" val="0"/>
              </a:ext>
            </a:extLst>
          </a:blip>
          <a:srcRect l="6045" t="5556" r="5822" b="5556"/>
          <a:stretch/>
        </p:blipFill>
        <p:spPr>
          <a:xfrm>
            <a:off x="761999" y="1730130"/>
            <a:ext cx="4334256" cy="4371413"/>
          </a:xfrm>
          <a:prstGeom prst="rect">
            <a:avLst/>
          </a:prstGeom>
        </p:spPr>
      </p:pic>
      <p:sp>
        <p:nvSpPr>
          <p:cNvPr id="8" name="Text Placeholder 3">
            <a:extLst>
              <a:ext uri="{FF2B5EF4-FFF2-40B4-BE49-F238E27FC236}">
                <a16:creationId xmlns:a16="http://schemas.microsoft.com/office/drawing/2014/main" id="{643537EF-3C98-A634-E311-2632E7108B24}"/>
              </a:ext>
            </a:extLst>
          </p:cNvPr>
          <p:cNvSpPr>
            <a:spLocks noGrp="1"/>
          </p:cNvSpPr>
          <p:nvPr>
            <p:ph type="body" sz="quarter" idx="14"/>
          </p:nvPr>
        </p:nvSpPr>
        <p:spPr>
          <a:xfrm>
            <a:off x="762000" y="952500"/>
            <a:ext cx="9906000" cy="381000"/>
          </a:xfrm>
        </p:spPr>
        <p:txBody>
          <a:bodyPr/>
          <a:lstStyle/>
          <a:p>
            <a:r>
              <a:rPr lang="en-GB"/>
              <a:t>https://github.com/xfenix/interview-engine</a:t>
            </a:r>
            <a:endParaRPr lang="en-RU"/>
          </a:p>
        </p:txBody>
      </p:sp>
    </p:spTree>
    <p:extLst>
      <p:ext uri="{BB962C8B-B14F-4D97-AF65-F5344CB8AC3E}">
        <p14:creationId xmlns:p14="http://schemas.microsoft.com/office/powerpoint/2010/main" val="4124622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Что, если я найму «плохого» кандидата?</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135</a:t>
            </a:fld>
            <a:endParaRPr lang="x-none"/>
          </a:p>
        </p:txBody>
      </p:sp>
    </p:spTree>
    <p:extLst>
      <p:ext uri="{BB962C8B-B14F-4D97-AF65-F5344CB8AC3E}">
        <p14:creationId xmlns:p14="http://schemas.microsoft.com/office/powerpoint/2010/main" val="955556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AF928-8C91-5487-ABFE-F97D175AD01E}"/>
              </a:ext>
            </a:extLst>
          </p:cNvPr>
          <p:cNvPicPr>
            <a:picLocks noChangeAspect="1"/>
          </p:cNvPicPr>
          <p:nvPr/>
        </p:nvPicPr>
        <p:blipFill>
          <a:blip r:embed="rId3"/>
          <a:stretch>
            <a:fillRect/>
          </a:stretch>
        </p:blipFill>
        <p:spPr>
          <a:xfrm>
            <a:off x="2362200" y="1328737"/>
            <a:ext cx="7467600" cy="4200525"/>
          </a:xfrm>
          <a:prstGeom prst="rect">
            <a:avLst/>
          </a:prstGeom>
        </p:spPr>
      </p:pic>
    </p:spTree>
    <p:extLst>
      <p:ext uri="{BB962C8B-B14F-4D97-AF65-F5344CB8AC3E}">
        <p14:creationId xmlns:p14="http://schemas.microsoft.com/office/powerpoint/2010/main" val="3304055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0" y="1525851"/>
            <a:ext cx="9906001" cy="3693849"/>
          </a:xfrm>
        </p:spPr>
        <p:txBody>
          <a:bodyPr/>
          <a:lstStyle/>
          <a:p>
            <a:r>
              <a:rPr lang="ru-RU" sz="5000"/>
              <a:t>Ничего страшного</a:t>
            </a:r>
            <a:br>
              <a:rPr lang="ru-RU" sz="5000"/>
            </a:br>
            <a:br>
              <a:rPr lang="ru-RU" sz="5000"/>
            </a:br>
            <a:r>
              <a:rPr lang="ru-RU" sz="5000"/>
              <a:t>Ответ на почти все вопросы даёт ТК:</a:t>
            </a:r>
            <a:br>
              <a:rPr lang="ru-RU" sz="5000"/>
            </a:br>
            <a:r>
              <a:rPr lang="ru-RU" sz="5000"/>
              <a:t>испытательный срок!</a:t>
            </a:r>
            <a:endParaRPr lang="en-RU" sz="5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137</a:t>
            </a:fld>
            <a:endParaRPr lang="x-none"/>
          </a:p>
        </p:txBody>
      </p:sp>
    </p:spTree>
    <p:extLst>
      <p:ext uri="{BB962C8B-B14F-4D97-AF65-F5344CB8AC3E}">
        <p14:creationId xmlns:p14="http://schemas.microsoft.com/office/powerpoint/2010/main" val="5320295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Что если наняли мидла, а он притворяющийся джуниор?</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138</a:t>
            </a:fld>
            <a:endParaRPr lang="x-none"/>
          </a:p>
        </p:txBody>
      </p:sp>
    </p:spTree>
    <p:extLst>
      <p:ext uri="{BB962C8B-B14F-4D97-AF65-F5344CB8AC3E}">
        <p14:creationId xmlns:p14="http://schemas.microsoft.com/office/powerpoint/2010/main" val="5848701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0" y="1525851"/>
            <a:ext cx="9906001" cy="3693849"/>
          </a:xfrm>
        </p:spPr>
        <p:txBody>
          <a:bodyPr/>
          <a:lstStyle/>
          <a:p>
            <a:r>
              <a:rPr lang="ru-RU" sz="4400"/>
              <a:t>Если он делает задачи мидла — он мидл.</a:t>
            </a:r>
            <a:br>
              <a:rPr lang="ru-RU" sz="4400"/>
            </a:br>
            <a:r>
              <a:rPr lang="ru-RU" sz="4400"/>
              <a:t>Если не делает, есть испытательный срок</a:t>
            </a:r>
            <a:br>
              <a:rPr lang="ru-RU" sz="4400"/>
            </a:br>
            <a:br>
              <a:rPr lang="ru-RU" sz="4400"/>
            </a:br>
            <a:r>
              <a:rPr lang="ru-RU" sz="4400"/>
              <a:t>Все так же, как и со всеми сотрудниками</a:t>
            </a:r>
            <a:endParaRPr lang="en-RU" sz="44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139</a:t>
            </a:fld>
            <a:endParaRPr lang="x-none"/>
          </a:p>
        </p:txBody>
      </p:sp>
    </p:spTree>
    <p:extLst>
      <p:ext uri="{BB962C8B-B14F-4D97-AF65-F5344CB8AC3E}">
        <p14:creationId xmlns:p14="http://schemas.microsoft.com/office/powerpoint/2010/main" val="294610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14</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p:txBody>
      </p:sp>
    </p:spTree>
    <p:extLst>
      <p:ext uri="{BB962C8B-B14F-4D97-AF65-F5344CB8AC3E}">
        <p14:creationId xmlns:p14="http://schemas.microsoft.com/office/powerpoint/2010/main" val="24285419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3631D8-A0D3-AC52-A03C-DCAED8391482}"/>
              </a:ext>
            </a:extLst>
          </p:cNvPr>
          <p:cNvPicPr>
            <a:picLocks noChangeAspect="1"/>
          </p:cNvPicPr>
          <p:nvPr/>
        </p:nvPicPr>
        <p:blipFill>
          <a:blip r:embed="rId2"/>
          <a:stretch>
            <a:fillRect/>
          </a:stretch>
        </p:blipFill>
        <p:spPr>
          <a:xfrm>
            <a:off x="2721342" y="0"/>
            <a:ext cx="6749315" cy="6858000"/>
          </a:xfrm>
          <a:prstGeom prst="rect">
            <a:avLst/>
          </a:prstGeom>
        </p:spPr>
      </p:pic>
      <p:pic>
        <p:nvPicPr>
          <p:cNvPr id="3" name="Picture 2">
            <a:extLst>
              <a:ext uri="{FF2B5EF4-FFF2-40B4-BE49-F238E27FC236}">
                <a16:creationId xmlns:a16="http://schemas.microsoft.com/office/drawing/2014/main" id="{EE4D8A07-9993-CE51-A4D2-5B8D1F19D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385075" y="1520962"/>
            <a:ext cx="5779682" cy="3251071"/>
          </a:xfrm>
          <a:prstGeom prst="rect">
            <a:avLst/>
          </a:prstGeom>
        </p:spPr>
      </p:pic>
    </p:spTree>
    <p:extLst>
      <p:ext uri="{BB962C8B-B14F-4D97-AF65-F5344CB8AC3E}">
        <p14:creationId xmlns:p14="http://schemas.microsoft.com/office/powerpoint/2010/main" val="1372355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431160"/>
          </a:xfrm>
        </p:spPr>
        <p:txBody>
          <a:bodyPr/>
          <a:lstStyle/>
          <a:p>
            <a:r>
              <a:rPr lang="ru-RU" sz="4000" dirty="0"/>
              <a:t>«Наняли тяп-</a:t>
            </a:r>
            <a:r>
              <a:rPr lang="ru-RU" sz="4000" dirty="0" err="1"/>
              <a:t>ляпателя</a:t>
            </a:r>
            <a:r>
              <a:rPr lang="ru-RU" sz="4000" dirty="0"/>
              <a:t> на фреймворках, </a:t>
            </a:r>
            <a:r>
              <a:rPr lang="ru-RU" sz="4000" dirty="0" err="1"/>
              <a:t>джанго</a:t>
            </a:r>
            <a:r>
              <a:rPr lang="ru-RU" sz="4000" dirty="0"/>
              <a:t>-программиста, теперь алгоритмам не </a:t>
            </a:r>
            <a:r>
              <a:rPr lang="ru-RU" sz="4000" dirty="0" err="1"/>
              <a:t>научить</a:t>
            </a:r>
            <a:r>
              <a:rPr lang="ru-RU" sz="4000" dirty="0"/>
              <a:t>»</a:t>
            </a:r>
            <a:br>
              <a:rPr lang="ru-RU" sz="4000" dirty="0"/>
            </a:br>
            <a:br>
              <a:rPr lang="ru-RU" sz="4000" dirty="0"/>
            </a:br>
            <a:r>
              <a:rPr lang="ru-RU" sz="4000" dirty="0"/>
              <a:t>А вот наняли бы </a:t>
            </a:r>
            <a:r>
              <a:rPr lang="ru-RU" sz="4000" dirty="0" err="1"/>
              <a:t>алго</a:t>
            </a:r>
            <a:r>
              <a:rPr lang="ru-RU" sz="4000" dirty="0"/>
              <a:t>-ниндзя, он бы любую технологию осилил!</a:t>
            </a:r>
            <a:endParaRPr lang="en-RU" sz="4000" dirty="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141</a:t>
            </a:fld>
            <a:endParaRPr lang="x-none"/>
          </a:p>
        </p:txBody>
      </p:sp>
    </p:spTree>
    <p:extLst>
      <p:ext uri="{BB962C8B-B14F-4D97-AF65-F5344CB8AC3E}">
        <p14:creationId xmlns:p14="http://schemas.microsoft.com/office/powerpoint/2010/main" val="35532721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0" y="1525851"/>
            <a:ext cx="9906001" cy="3693849"/>
          </a:xfrm>
        </p:spPr>
        <p:txBody>
          <a:bodyPr/>
          <a:lstStyle/>
          <a:p>
            <a:r>
              <a:rPr lang="ru-RU" sz="4400" dirty="0"/>
              <a:t>Так ли это на самом деле?</a:t>
            </a:r>
            <a:br>
              <a:rPr lang="ru-RU" sz="4400" dirty="0"/>
            </a:br>
            <a:r>
              <a:rPr lang="ru-RU" sz="4400" dirty="0"/>
              <a:t>Где доказательства?</a:t>
            </a:r>
            <a:endParaRPr lang="en-RU" sz="4400" dirty="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142</a:t>
            </a:fld>
            <a:endParaRPr lang="x-none"/>
          </a:p>
        </p:txBody>
      </p:sp>
    </p:spTree>
    <p:extLst>
      <p:ext uri="{BB962C8B-B14F-4D97-AF65-F5344CB8AC3E}">
        <p14:creationId xmlns:p14="http://schemas.microsoft.com/office/powerpoint/2010/main" val="7174142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68525"/>
          </a:xfrm>
        </p:spPr>
        <p:txBody>
          <a:bodyPr/>
          <a:lstStyle/>
          <a:p>
            <a:r>
              <a:rPr lang="ru-RU"/>
              <a:t>Как нам понять, что _</a:t>
            </a:r>
            <a:r>
              <a:rPr lang="en-US"/>
              <a:t>candidate</a:t>
            </a:r>
            <a:r>
              <a:rPr lang="ru-RU"/>
              <a:t>_</a:t>
            </a:r>
            <a:r>
              <a:rPr lang="en-US"/>
              <a:t>name </a:t>
            </a:r>
            <a:r>
              <a:rPr lang="ru-RU"/>
              <a:t>качественно и быстро программирует?</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143</a:t>
            </a:fld>
            <a:endParaRPr lang="x-none"/>
          </a:p>
        </p:txBody>
      </p:sp>
    </p:spTree>
    <p:extLst>
      <p:ext uri="{BB962C8B-B14F-4D97-AF65-F5344CB8AC3E}">
        <p14:creationId xmlns:p14="http://schemas.microsoft.com/office/powerpoint/2010/main" val="10064021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1E32B5-1E3C-7093-9ACE-D6B0D85372BD}"/>
              </a:ext>
            </a:extLst>
          </p:cNvPr>
          <p:cNvPicPr>
            <a:picLocks noChangeAspect="1"/>
          </p:cNvPicPr>
          <p:nvPr/>
        </p:nvPicPr>
        <p:blipFill>
          <a:blip r:embed="rId2"/>
          <a:stretch>
            <a:fillRect/>
          </a:stretch>
        </p:blipFill>
        <p:spPr>
          <a:xfrm>
            <a:off x="2686050" y="1911350"/>
            <a:ext cx="6819900" cy="3035300"/>
          </a:xfrm>
          <a:prstGeom prst="rect">
            <a:avLst/>
          </a:prstGeom>
        </p:spPr>
      </p:pic>
    </p:spTree>
    <p:extLst>
      <p:ext uri="{BB962C8B-B14F-4D97-AF65-F5344CB8AC3E}">
        <p14:creationId xmlns:p14="http://schemas.microsoft.com/office/powerpoint/2010/main" val="33913259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1" y="1525851"/>
            <a:ext cx="9144000" cy="1711147"/>
          </a:xfrm>
        </p:spPr>
        <p:txBody>
          <a:bodyPr/>
          <a:lstStyle/>
          <a:p>
            <a:r>
              <a:rPr lang="ru-RU" sz="5000"/>
              <a:t>Внимательно изучите резюме, посмотрите гитхаб (при наличии), поговорите с человеком</a:t>
            </a:r>
            <a:endParaRPr lang="en-RU" sz="5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145</a:t>
            </a:fld>
            <a:endParaRPr lang="x-none"/>
          </a:p>
        </p:txBody>
      </p:sp>
    </p:spTree>
    <p:extLst>
      <p:ext uri="{BB962C8B-B14F-4D97-AF65-F5344CB8AC3E}">
        <p14:creationId xmlns:p14="http://schemas.microsoft.com/office/powerpoint/2010/main" val="3513163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sz="5500" dirty="0"/>
              <a:t>Скоринг, баллы, веса —</a:t>
            </a:r>
            <a:br>
              <a:rPr lang="ru-RU" sz="5500" dirty="0"/>
            </a:br>
            <a:r>
              <a:rPr lang="ru-RU" sz="5500" dirty="0"/>
              <a:t>вот ответ!</a:t>
            </a:r>
            <a:endParaRPr lang="en-RU" sz="5500" dirty="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146</a:t>
            </a:fld>
            <a:endParaRPr lang="x-none"/>
          </a:p>
        </p:txBody>
      </p:sp>
    </p:spTree>
    <p:extLst>
      <p:ext uri="{BB962C8B-B14F-4D97-AF65-F5344CB8AC3E}">
        <p14:creationId xmlns:p14="http://schemas.microsoft.com/office/powerpoint/2010/main" val="1001779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1" y="1525851"/>
            <a:ext cx="9144000" cy="1711147"/>
          </a:xfrm>
        </p:spPr>
        <p:txBody>
          <a:bodyPr/>
          <a:lstStyle/>
          <a:p>
            <a:r>
              <a:rPr lang="ru-RU" sz="5000"/>
              <a:t>Точно так же субъективно:</a:t>
            </a:r>
            <a:br>
              <a:rPr lang="ru-RU" sz="5000"/>
            </a:br>
            <a:r>
              <a:rPr lang="ru-RU" sz="5000"/>
              <a:t>сколько баллов стоит хороший сеньор, а сколько плохой мидл?</a:t>
            </a:r>
            <a:endParaRPr lang="en-RU" sz="5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147</a:t>
            </a:fld>
            <a:endParaRPr lang="x-none"/>
          </a:p>
        </p:txBody>
      </p:sp>
    </p:spTree>
    <p:extLst>
      <p:ext uri="{BB962C8B-B14F-4D97-AF65-F5344CB8AC3E}">
        <p14:creationId xmlns:p14="http://schemas.microsoft.com/office/powerpoint/2010/main" val="24917324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Что ещё хочется отметить важного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148</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677913" cy="2681287"/>
          </a:xfrm>
        </p:spPr>
        <p:txBody>
          <a:bodyPr/>
          <a:lstStyle/>
          <a:p>
            <a:r>
              <a:rPr lang="ru-RU" sz="1800"/>
              <a:t>— Перед нами опытный специалист, и мы с ним равны</a:t>
            </a:r>
          </a:p>
        </p:txBody>
      </p:sp>
    </p:spTree>
    <p:extLst>
      <p:ext uri="{BB962C8B-B14F-4D97-AF65-F5344CB8AC3E}">
        <p14:creationId xmlns:p14="http://schemas.microsoft.com/office/powerpoint/2010/main" val="36503845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Что ещё хочется отметить важного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149</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677913" cy="2681287"/>
          </a:xfrm>
        </p:spPr>
        <p:txBody>
          <a:bodyPr/>
          <a:lstStyle/>
          <a:p>
            <a:r>
              <a:rPr lang="ru-RU" sz="1800"/>
              <a:t>— Перед нами опытный специалист, и мы с ним равны</a:t>
            </a:r>
          </a:p>
          <a:p>
            <a:r>
              <a:rPr lang="ru-RU" sz="1800"/>
              <a:t>— Наше интервью — диалог, а не допрос</a:t>
            </a:r>
          </a:p>
        </p:txBody>
      </p:sp>
    </p:spTree>
    <p:extLst>
      <p:ext uri="{BB962C8B-B14F-4D97-AF65-F5344CB8AC3E}">
        <p14:creationId xmlns:p14="http://schemas.microsoft.com/office/powerpoint/2010/main" val="1501931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15</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a:p>
            <a:r>
              <a:rPr lang="ru-RU" sz="1800"/>
              <a:t>— Я не олимпиец, я пришел делать работу (хаха, класть </a:t>
            </a:r>
            <a:r>
              <a:rPr lang="en-US" sz="1800"/>
              <a:t>json’</a:t>
            </a:r>
            <a:r>
              <a:rPr lang="ru-RU" sz="1800"/>
              <a:t>ы)</a:t>
            </a:r>
            <a:endParaRPr lang="en-US" sz="1800"/>
          </a:p>
        </p:txBody>
      </p:sp>
    </p:spTree>
    <p:extLst>
      <p:ext uri="{BB962C8B-B14F-4D97-AF65-F5344CB8AC3E}">
        <p14:creationId xmlns:p14="http://schemas.microsoft.com/office/powerpoint/2010/main" val="17338942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Что ещё хочется отметить важного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150</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677913" cy="2681287"/>
          </a:xfrm>
        </p:spPr>
        <p:txBody>
          <a:bodyPr/>
          <a:lstStyle/>
          <a:p>
            <a:r>
              <a:rPr lang="ru-RU" sz="1800"/>
              <a:t>— Перед нами опытный специалист, и мы с ним равны</a:t>
            </a:r>
          </a:p>
          <a:p>
            <a:r>
              <a:rPr lang="ru-RU" sz="1800"/>
              <a:t>— Наше интервью — диалог, а не допрос</a:t>
            </a:r>
          </a:p>
          <a:p>
            <a:r>
              <a:rPr lang="ru-RU" sz="1800"/>
              <a:t>— В идеале, если человек уходит от нас с восклицанием «спасибо, это было полезно/интересно», а не с психологической травмой</a:t>
            </a:r>
          </a:p>
          <a:p>
            <a:endParaRPr lang="ru-RU" sz="1800"/>
          </a:p>
        </p:txBody>
      </p:sp>
    </p:spTree>
    <p:extLst>
      <p:ext uri="{BB962C8B-B14F-4D97-AF65-F5344CB8AC3E}">
        <p14:creationId xmlns:p14="http://schemas.microsoft.com/office/powerpoint/2010/main" val="2021887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Что ещё хочется отметить важного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151</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677913" cy="2681287"/>
          </a:xfrm>
        </p:spPr>
        <p:txBody>
          <a:bodyPr/>
          <a:lstStyle/>
          <a:p>
            <a:r>
              <a:rPr lang="ru-RU" sz="1800"/>
              <a:t>— Перед нами опытный специалист, и мы с ним равны</a:t>
            </a:r>
          </a:p>
          <a:p>
            <a:r>
              <a:rPr lang="ru-RU" sz="1800"/>
              <a:t>— Наше интервью — диалог, а не допрос</a:t>
            </a:r>
          </a:p>
          <a:p>
            <a:r>
              <a:rPr lang="ru-RU" sz="1800"/>
              <a:t>— В идеале, если человек уходит от нас с восклицанием «спасибо, это было полезно/интересно», а не с психологической травмой</a:t>
            </a:r>
          </a:p>
          <a:p>
            <a:r>
              <a:rPr lang="ru-RU" sz="1800"/>
              <a:t>— Не стоит стесняться принимать обратную связь от кандидатов и менять что-то, исходя из неё</a:t>
            </a:r>
          </a:p>
        </p:txBody>
      </p:sp>
    </p:spTree>
    <p:extLst>
      <p:ext uri="{BB962C8B-B14F-4D97-AF65-F5344CB8AC3E}">
        <p14:creationId xmlns:p14="http://schemas.microsoft.com/office/powerpoint/2010/main" val="11802611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2C7-1E36-F885-FB3D-B2D9C032F9A3}"/>
              </a:ext>
            </a:extLst>
          </p:cNvPr>
          <p:cNvSpPr>
            <a:spLocks noGrp="1"/>
          </p:cNvSpPr>
          <p:nvPr>
            <p:ph type="title"/>
          </p:nvPr>
        </p:nvSpPr>
        <p:spPr/>
        <p:txBody>
          <a:bodyPr/>
          <a:lstStyle/>
          <a:p>
            <a:r>
              <a:rPr lang="ru-RU"/>
              <a:t>Что ещё хочется отметить важного</a:t>
            </a:r>
            <a:endParaRPr lang="en-RU"/>
          </a:p>
        </p:txBody>
      </p:sp>
      <p:sp>
        <p:nvSpPr>
          <p:cNvPr id="3" name="Slide Number Placeholder 2">
            <a:extLst>
              <a:ext uri="{FF2B5EF4-FFF2-40B4-BE49-F238E27FC236}">
                <a16:creationId xmlns:a16="http://schemas.microsoft.com/office/drawing/2014/main" id="{FBBD9129-3B77-AB4A-847E-85FDC50D294B}"/>
              </a:ext>
            </a:extLst>
          </p:cNvPr>
          <p:cNvSpPr>
            <a:spLocks noGrp="1"/>
          </p:cNvSpPr>
          <p:nvPr>
            <p:ph type="sldNum" sz="quarter" idx="13"/>
          </p:nvPr>
        </p:nvSpPr>
        <p:spPr/>
        <p:txBody>
          <a:bodyPr/>
          <a:lstStyle/>
          <a:p>
            <a:fld id="{4F260BB2-4DBA-4B96-A733-49638465F576}" type="slidenum">
              <a:rPr lang="x-none" smtClean="0"/>
              <a:pPr/>
              <a:t>152</a:t>
            </a:fld>
            <a:endParaRPr lang="x-none"/>
          </a:p>
        </p:txBody>
      </p:sp>
      <p:sp>
        <p:nvSpPr>
          <p:cNvPr id="5" name="Text Placeholder 4">
            <a:extLst>
              <a:ext uri="{FF2B5EF4-FFF2-40B4-BE49-F238E27FC236}">
                <a16:creationId xmlns:a16="http://schemas.microsoft.com/office/drawing/2014/main" id="{1AE02331-3B35-CFE1-8B51-39560B470E40}"/>
              </a:ext>
            </a:extLst>
          </p:cNvPr>
          <p:cNvSpPr>
            <a:spLocks noGrp="1"/>
          </p:cNvSpPr>
          <p:nvPr>
            <p:ph type="body" sz="quarter" idx="15"/>
          </p:nvPr>
        </p:nvSpPr>
        <p:spPr>
          <a:xfrm>
            <a:off x="761999" y="1700213"/>
            <a:ext cx="7677913" cy="2681287"/>
          </a:xfrm>
        </p:spPr>
        <p:txBody>
          <a:bodyPr/>
          <a:lstStyle/>
          <a:p>
            <a:r>
              <a:rPr lang="ru-RU" sz="1800"/>
              <a:t>— Перед нами опытный специалист, и мы с ним равны</a:t>
            </a:r>
          </a:p>
          <a:p>
            <a:r>
              <a:rPr lang="ru-RU" sz="1800"/>
              <a:t>— Наше интервью — диалог, а не допрос</a:t>
            </a:r>
          </a:p>
          <a:p>
            <a:r>
              <a:rPr lang="ru-RU" sz="1800"/>
              <a:t>— В идеале, если человек уходит от нас с восклицанием «спасибо, это было полезно/интересно», а не с психологической травмой</a:t>
            </a:r>
          </a:p>
          <a:p>
            <a:r>
              <a:rPr lang="ru-RU" sz="1800"/>
              <a:t>— Не стоит стесняться принимать обратную связь от кандидатов и менять что-то, исходя из неё</a:t>
            </a:r>
          </a:p>
          <a:p>
            <a:r>
              <a:rPr lang="ru-RU"/>
              <a:t>— Лучше всего не пытаться оценить человека, а ответить на вопрос: сможем ли мы работать с этим человеком?</a:t>
            </a:r>
            <a:endParaRPr lang="ru-RU" sz="1800"/>
          </a:p>
        </p:txBody>
      </p:sp>
    </p:spTree>
    <p:extLst>
      <p:ext uri="{BB962C8B-B14F-4D97-AF65-F5344CB8AC3E}">
        <p14:creationId xmlns:p14="http://schemas.microsoft.com/office/powerpoint/2010/main" val="780577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E425D2-BB2D-57A0-B03A-CA83E5173F76}"/>
              </a:ext>
            </a:extLst>
          </p:cNvPr>
          <p:cNvPicPr>
            <a:picLocks noChangeAspect="1"/>
          </p:cNvPicPr>
          <p:nvPr/>
        </p:nvPicPr>
        <p:blipFill>
          <a:blip r:embed="rId2"/>
          <a:stretch>
            <a:fillRect/>
          </a:stretch>
        </p:blipFill>
        <p:spPr>
          <a:xfrm>
            <a:off x="2209800" y="1004726"/>
            <a:ext cx="7772400" cy="4848547"/>
          </a:xfrm>
          <a:prstGeom prst="rect">
            <a:avLst/>
          </a:prstGeom>
        </p:spPr>
      </p:pic>
      <p:pic>
        <p:nvPicPr>
          <p:cNvPr id="3" name="Picture 2">
            <a:extLst>
              <a:ext uri="{FF2B5EF4-FFF2-40B4-BE49-F238E27FC236}">
                <a16:creationId xmlns:a16="http://schemas.microsoft.com/office/drawing/2014/main" id="{16B37678-940D-701D-D621-C8CEAB199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743509">
            <a:off x="99843" y="3404626"/>
            <a:ext cx="5779682" cy="3251071"/>
          </a:xfrm>
          <a:prstGeom prst="rect">
            <a:avLst/>
          </a:prstGeom>
        </p:spPr>
      </p:pic>
    </p:spTree>
    <p:extLst>
      <p:ext uri="{BB962C8B-B14F-4D97-AF65-F5344CB8AC3E}">
        <p14:creationId xmlns:p14="http://schemas.microsoft.com/office/powerpoint/2010/main" val="19204650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0C6FF-DA6C-59A5-37B6-32E2ABEEEEF0}"/>
              </a:ext>
            </a:extLst>
          </p:cNvPr>
          <p:cNvSpPr>
            <a:spLocks noGrp="1"/>
          </p:cNvSpPr>
          <p:nvPr>
            <p:ph type="title"/>
          </p:nvPr>
        </p:nvSpPr>
        <p:spPr/>
        <p:txBody>
          <a:bodyPr/>
          <a:lstStyle/>
          <a:p>
            <a:r>
              <a:rPr lang="ru-RU"/>
              <a:t>Полезные ссылки</a:t>
            </a:r>
            <a:endParaRPr lang="en-RU"/>
          </a:p>
        </p:txBody>
      </p:sp>
      <p:sp>
        <p:nvSpPr>
          <p:cNvPr id="4" name="Text Placeholder 3">
            <a:extLst>
              <a:ext uri="{FF2B5EF4-FFF2-40B4-BE49-F238E27FC236}">
                <a16:creationId xmlns:a16="http://schemas.microsoft.com/office/drawing/2014/main" id="{D195865B-938A-AF8B-E9F4-991D53B0B216}"/>
              </a:ext>
            </a:extLst>
          </p:cNvPr>
          <p:cNvSpPr>
            <a:spLocks noGrp="1"/>
          </p:cNvSpPr>
          <p:nvPr>
            <p:ph type="body" sz="quarter" idx="15"/>
          </p:nvPr>
        </p:nvSpPr>
        <p:spPr>
          <a:xfrm>
            <a:off x="762000" y="1700213"/>
            <a:ext cx="9182100" cy="2681287"/>
          </a:xfrm>
        </p:spPr>
        <p:txBody>
          <a:bodyPr/>
          <a:lstStyle/>
          <a:p>
            <a:pPr marL="285750" indent="-285750">
              <a:buFont typeface="Arial" panose="020B0604020202020204" pitchFamily="34" charset="0"/>
              <a:buChar char="•"/>
            </a:pPr>
            <a:r>
              <a:rPr lang="en-GB" sz="1800">
                <a:hlinkClick r:id="rId2"/>
              </a:rPr>
              <a:t>https://www.techinterviewhandbook.org/</a:t>
            </a:r>
            <a:r>
              <a:rPr lang="ru-RU" sz="1800"/>
              <a:t> выдающийся материал для подготовки</a:t>
            </a:r>
            <a:endParaRPr lang="en-US" sz="1800"/>
          </a:p>
          <a:p>
            <a:pPr marL="285750" indent="-285750">
              <a:buFont typeface="Arial" panose="020B0604020202020204" pitchFamily="34" charset="0"/>
              <a:buChar char="•"/>
            </a:pPr>
            <a:r>
              <a:rPr lang="en-GB" sz="1800">
                <a:hlinkClick r:id="rId3"/>
              </a:rPr>
              <a:t>https://github.com/donnemartin/system-design-primer</a:t>
            </a:r>
            <a:endParaRPr lang="ru-RU" sz="1800"/>
          </a:p>
          <a:p>
            <a:pPr marL="285750" indent="-285750">
              <a:buFont typeface="Arial" panose="020B0604020202020204" pitchFamily="34" charset="0"/>
              <a:buChar char="•"/>
            </a:pPr>
            <a:r>
              <a:rPr lang="en-GB" sz="1800">
                <a:hlinkClick r:id="rId4"/>
              </a:rPr>
              <a:t>https://github.com/poteto/hiring-without-whiteboards</a:t>
            </a:r>
            <a:endParaRPr lang="en-GB" sz="1800"/>
          </a:p>
          <a:p>
            <a:endParaRPr lang="en-RU" sz="1800"/>
          </a:p>
        </p:txBody>
      </p:sp>
    </p:spTree>
    <p:extLst>
      <p:ext uri="{BB962C8B-B14F-4D97-AF65-F5344CB8AC3E}">
        <p14:creationId xmlns:p14="http://schemas.microsoft.com/office/powerpoint/2010/main" val="41435889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BF1D8-065F-5285-4CC6-CD35FF44A488}"/>
              </a:ext>
            </a:extLst>
          </p:cNvPr>
          <p:cNvPicPr>
            <a:picLocks noChangeAspect="1"/>
          </p:cNvPicPr>
          <p:nvPr/>
        </p:nvPicPr>
        <p:blipFill rotWithShape="1">
          <a:blip r:embed="rId2"/>
          <a:srcRect r="9368"/>
          <a:stretch/>
        </p:blipFill>
        <p:spPr>
          <a:xfrm>
            <a:off x="3808212" y="0"/>
            <a:ext cx="4575576" cy="6858000"/>
          </a:xfrm>
          <a:prstGeom prst="rect">
            <a:avLst/>
          </a:prstGeom>
        </p:spPr>
      </p:pic>
      <p:pic>
        <p:nvPicPr>
          <p:cNvPr id="5" name="Picture 4">
            <a:extLst>
              <a:ext uri="{FF2B5EF4-FFF2-40B4-BE49-F238E27FC236}">
                <a16:creationId xmlns:a16="http://schemas.microsoft.com/office/drawing/2014/main" id="{BBAAD4E9-75B8-8CF2-BB5D-86B87A926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76247">
            <a:off x="291866" y="3157738"/>
            <a:ext cx="5779682" cy="3251071"/>
          </a:xfrm>
          <a:prstGeom prst="rect">
            <a:avLst/>
          </a:prstGeom>
        </p:spPr>
      </p:pic>
    </p:spTree>
    <p:extLst>
      <p:ext uri="{BB962C8B-B14F-4D97-AF65-F5344CB8AC3E}">
        <p14:creationId xmlns:p14="http://schemas.microsoft.com/office/powerpoint/2010/main" val="19958840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5C"/>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BC3B526-6958-F7F9-E880-EA4EFEA35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2520" y="4979670"/>
            <a:ext cx="2866344" cy="874793"/>
          </a:xfrm>
          <a:prstGeom prst="rect">
            <a:avLst/>
          </a:prstGeom>
        </p:spPr>
      </p:pic>
      <p:sp>
        <p:nvSpPr>
          <p:cNvPr id="4" name="Google Shape;196;p13">
            <a:extLst>
              <a:ext uri="{FF2B5EF4-FFF2-40B4-BE49-F238E27FC236}">
                <a16:creationId xmlns:a16="http://schemas.microsoft.com/office/drawing/2014/main" id="{984A6F8D-1B66-C91F-8141-34B810C797DF}"/>
              </a:ext>
            </a:extLst>
          </p:cNvPr>
          <p:cNvSpPr txBox="1">
            <a:spLocks/>
          </p:cNvSpPr>
          <p:nvPr/>
        </p:nvSpPr>
        <p:spPr>
          <a:xfrm>
            <a:off x="593136" y="1007452"/>
            <a:ext cx="5840700" cy="679545"/>
          </a:xfrm>
          <a:prstGeom prst="rect">
            <a:avLst/>
          </a:prstGeom>
          <a:noFill/>
          <a:ln>
            <a:noFill/>
          </a:ln>
        </p:spPr>
        <p:txBody>
          <a:bodyPr spcFirstLastPara="1" wrap="square" lIns="0" tIns="0" rIns="9000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2000"/>
              </a:lnSpc>
              <a:buClr>
                <a:schemeClr val="lt1"/>
              </a:buClr>
              <a:buSzPts val="6000"/>
            </a:pPr>
            <a:r>
              <a:rPr lang="ru-RU" sz="4800" kern="0">
                <a:solidFill>
                  <a:schemeClr val="bg1"/>
                </a:solidFill>
                <a:latin typeface="+mj-lt"/>
              </a:rPr>
              <a:t>Спасибо</a:t>
            </a:r>
          </a:p>
        </p:txBody>
      </p:sp>
      <p:sp>
        <p:nvSpPr>
          <p:cNvPr id="5" name="TextBox 4">
            <a:extLst>
              <a:ext uri="{FF2B5EF4-FFF2-40B4-BE49-F238E27FC236}">
                <a16:creationId xmlns:a16="http://schemas.microsoft.com/office/drawing/2014/main" id="{4A756F3E-C7E0-F052-F071-DD81C4D74633}"/>
              </a:ext>
            </a:extLst>
          </p:cNvPr>
          <p:cNvSpPr txBox="1"/>
          <p:nvPr/>
        </p:nvSpPr>
        <p:spPr>
          <a:xfrm>
            <a:off x="593136" y="4979670"/>
            <a:ext cx="6273114" cy="1554272"/>
          </a:xfrm>
          <a:prstGeom prst="rect">
            <a:avLst/>
          </a:prstGeom>
          <a:noFill/>
        </p:spPr>
        <p:txBody>
          <a:bodyPr wrap="square" lIns="0" tIns="0" rtlCol="0">
            <a:spAutoFit/>
          </a:bodyPr>
          <a:lstStyle/>
          <a:p>
            <a:r>
              <a:rPr lang="en-GB" sz="1600" dirty="0">
                <a:solidFill>
                  <a:schemeClr val="bg1"/>
                </a:solidFill>
                <a:hlinkClick r:id="rId4">
                  <a:extLst>
                    <a:ext uri="{A12FA001-AC4F-418D-AE19-62706E023703}">
                      <ahyp:hlinkClr xmlns:ahyp="http://schemas.microsoft.com/office/drawing/2018/hyperlinkcolor" val="tx"/>
                    </a:ext>
                  </a:extLst>
                </a:hlinkClick>
              </a:rPr>
              <a:t>https://xfenix.ru</a:t>
            </a:r>
            <a:endParaRPr lang="en-GB" sz="1600" dirty="0">
              <a:solidFill>
                <a:schemeClr val="bg1"/>
              </a:solidFill>
            </a:endParaRPr>
          </a:p>
          <a:p>
            <a:r>
              <a:rPr lang="en-GB" sz="1600" dirty="0">
                <a:solidFill>
                  <a:schemeClr val="bg1"/>
                </a:solidFill>
                <a:hlinkClick r:id="rId5">
                  <a:extLst>
                    <a:ext uri="{A12FA001-AC4F-418D-AE19-62706E023703}">
                      <ahyp:hlinkClr xmlns:ahyp="http://schemas.microsoft.com/office/drawing/2018/hyperlinkcolor" val="tx"/>
                    </a:ext>
                  </a:extLst>
                </a:hlinkClick>
              </a:rPr>
              <a:t>https://github.com/xfenix</a:t>
            </a:r>
            <a:endParaRPr lang="en-GB" sz="1600" dirty="0">
              <a:solidFill>
                <a:schemeClr val="bg1"/>
              </a:solidFill>
            </a:endParaRPr>
          </a:p>
          <a:p>
            <a:r>
              <a:rPr lang="en-GB" sz="1600" dirty="0">
                <a:solidFill>
                  <a:schemeClr val="bg1"/>
                </a:solidFill>
                <a:hlinkClick r:id="rId6">
                  <a:extLst>
                    <a:ext uri="{A12FA001-AC4F-418D-AE19-62706E023703}">
                      <ahyp:hlinkClr xmlns:ahyp="http://schemas.microsoft.com/office/drawing/2018/hyperlinkcolor" val="tx"/>
                    </a:ext>
                  </a:extLst>
                </a:hlinkClick>
              </a:rPr>
              <a:t>https://www.linkedin.com/in/xfenix/</a:t>
            </a:r>
            <a:endParaRPr lang="en-GB" sz="1600">
              <a:solidFill>
                <a:schemeClr val="bg1"/>
              </a:solidFill>
            </a:endParaRPr>
          </a:p>
          <a:p>
            <a:pPr marL="0" lvl="0" indent="0" algn="l" rtl="0">
              <a:lnSpc>
                <a:spcPct val="100000"/>
              </a:lnSpc>
              <a:spcBef>
                <a:spcPts val="0"/>
              </a:spcBef>
              <a:spcAft>
                <a:spcPts val="0"/>
              </a:spcAft>
              <a:buClr>
                <a:schemeClr val="lt1"/>
              </a:buClr>
              <a:buSzPts val="2000"/>
              <a:buNone/>
            </a:pPr>
            <a:endParaRPr lang="en-RU" sz="1600">
              <a:solidFill>
                <a:schemeClr val="bg1"/>
              </a:solidFill>
            </a:endParaRPr>
          </a:p>
          <a:p>
            <a:endParaRPr lang="en-RU" sz="1600">
              <a:solidFill>
                <a:schemeClr val="bg1"/>
              </a:solidFill>
            </a:endParaRPr>
          </a:p>
        </p:txBody>
      </p:sp>
      <p:pic>
        <p:nvPicPr>
          <p:cNvPr id="6" name="Picture 5">
            <a:extLst>
              <a:ext uri="{FF2B5EF4-FFF2-40B4-BE49-F238E27FC236}">
                <a16:creationId xmlns:a16="http://schemas.microsoft.com/office/drawing/2014/main" id="{31541DC4-672A-C6E5-52D2-32AF32199A8D}"/>
              </a:ext>
            </a:extLst>
          </p:cNvPr>
          <p:cNvPicPr>
            <a:picLocks noChangeAspect="1"/>
          </p:cNvPicPr>
          <p:nvPr/>
        </p:nvPicPr>
        <p:blipFill rotWithShape="1">
          <a:blip r:embed="rId7">
            <a:extLst>
              <a:ext uri="{28A0092B-C50C-407E-A947-70E740481C1C}">
                <a14:useLocalDpi xmlns:a14="http://schemas.microsoft.com/office/drawing/2010/main" val="0"/>
              </a:ext>
            </a:extLst>
          </a:blip>
          <a:srcRect l="5417" t="4725" r="5278" b="4725"/>
          <a:stretch/>
        </p:blipFill>
        <p:spPr>
          <a:xfrm>
            <a:off x="8732520" y="922493"/>
            <a:ext cx="2866344" cy="2906269"/>
          </a:xfrm>
          <a:prstGeom prst="rect">
            <a:avLst/>
          </a:prstGeom>
        </p:spPr>
      </p:pic>
    </p:spTree>
    <p:extLst>
      <p:ext uri="{BB962C8B-B14F-4D97-AF65-F5344CB8AC3E}">
        <p14:creationId xmlns:p14="http://schemas.microsoft.com/office/powerpoint/2010/main" val="332367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16</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a:p>
            <a:r>
              <a:rPr lang="ru-RU" sz="1800"/>
              <a:t>— Низкая культура взаимодействия </a:t>
            </a:r>
            <a:r>
              <a:rPr lang="en-US" sz="1800"/>
              <a:t>❌</a:t>
            </a:r>
            <a:endParaRPr lang="ru-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a:p>
            <a:r>
              <a:rPr lang="ru-RU" sz="1800"/>
              <a:t>— Я не олимпиец, я пришел делать работу (хаха, класть </a:t>
            </a:r>
            <a:r>
              <a:rPr lang="en-US" sz="1800"/>
              <a:t>json’</a:t>
            </a:r>
            <a:r>
              <a:rPr lang="ru-RU" sz="1800"/>
              <a:t>ы)</a:t>
            </a:r>
            <a:endParaRPr lang="en-US" sz="1800"/>
          </a:p>
          <a:p>
            <a:endParaRPr lang="en-RU" sz="1800"/>
          </a:p>
        </p:txBody>
      </p:sp>
    </p:spTree>
    <p:extLst>
      <p:ext uri="{BB962C8B-B14F-4D97-AF65-F5344CB8AC3E}">
        <p14:creationId xmlns:p14="http://schemas.microsoft.com/office/powerpoint/2010/main" val="68004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17</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a:p>
            <a:r>
              <a:rPr lang="ru-RU" sz="1800"/>
              <a:t>— Низкая культура взаимодействия </a:t>
            </a:r>
            <a:r>
              <a:rPr lang="en-US" sz="1800"/>
              <a:t>❌</a:t>
            </a:r>
            <a:endParaRPr lang="ru-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a:p>
            <a:r>
              <a:rPr lang="ru-RU" sz="1800"/>
              <a:t>— Я не олимпиец, я пришел делать работу (хаха, класть </a:t>
            </a:r>
            <a:r>
              <a:rPr lang="en-US" sz="1800"/>
              <a:t>json’</a:t>
            </a:r>
            <a:r>
              <a:rPr lang="ru-RU" sz="1800"/>
              <a:t>ы)</a:t>
            </a:r>
            <a:endParaRPr lang="en-US" sz="1800"/>
          </a:p>
          <a:p>
            <a:r>
              <a:rPr lang="en-US" sz="1800"/>
              <a:t>— </a:t>
            </a:r>
            <a:r>
              <a:rPr lang="ru-RU" sz="1800"/>
              <a:t>Хотелось бы приходить не очереднярой, а кем-то, в ком видят человека</a:t>
            </a:r>
            <a:endParaRPr lang="en-RU" sz="1800"/>
          </a:p>
        </p:txBody>
      </p:sp>
    </p:spTree>
    <p:extLst>
      <p:ext uri="{BB962C8B-B14F-4D97-AF65-F5344CB8AC3E}">
        <p14:creationId xmlns:p14="http://schemas.microsoft.com/office/powerpoint/2010/main" val="123788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18</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a:p>
            <a:r>
              <a:rPr lang="ru-RU" sz="1800"/>
              <a:t>— Низкая культура взаимодействия </a:t>
            </a:r>
            <a:r>
              <a:rPr lang="en-US" sz="1800"/>
              <a:t>❌</a:t>
            </a:r>
            <a:endParaRPr lang="ru-RU" sz="1800"/>
          </a:p>
          <a:p>
            <a:r>
              <a:rPr lang="ru-RU" sz="1800"/>
              <a:t>— Субъективно </a:t>
            </a:r>
            <a:r>
              <a:rPr lang="en-US" sz="1800"/>
              <a:t>❌</a:t>
            </a:r>
            <a:endParaRPr lang="en-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a:p>
            <a:r>
              <a:rPr lang="ru-RU" sz="1800"/>
              <a:t>— Я не олимпиец, я пришел делать работу (хаха, класть </a:t>
            </a:r>
            <a:r>
              <a:rPr lang="en-US" sz="1800"/>
              <a:t>json’</a:t>
            </a:r>
            <a:r>
              <a:rPr lang="ru-RU" sz="1800"/>
              <a:t>ы)</a:t>
            </a:r>
            <a:endParaRPr lang="en-US" sz="1800"/>
          </a:p>
          <a:p>
            <a:r>
              <a:rPr lang="en-US" sz="1800"/>
              <a:t>— </a:t>
            </a:r>
            <a:r>
              <a:rPr lang="ru-RU" sz="1800"/>
              <a:t>Хотелось бы приходить не очереднярой, а кем-то, в ком видят человека</a:t>
            </a:r>
            <a:endParaRPr lang="en-RU" sz="1800"/>
          </a:p>
        </p:txBody>
      </p:sp>
    </p:spTree>
    <p:extLst>
      <p:ext uri="{BB962C8B-B14F-4D97-AF65-F5344CB8AC3E}">
        <p14:creationId xmlns:p14="http://schemas.microsoft.com/office/powerpoint/2010/main" val="226888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F4C3-A2E4-6ADB-6980-96EE2233F114}"/>
              </a:ext>
            </a:extLst>
          </p:cNvPr>
          <p:cNvSpPr>
            <a:spLocks noGrp="1"/>
          </p:cNvSpPr>
          <p:nvPr>
            <p:ph type="title"/>
          </p:nvPr>
        </p:nvSpPr>
        <p:spPr/>
        <p:txBody>
          <a:bodyPr/>
          <a:lstStyle/>
          <a:p>
            <a:r>
              <a:rPr lang="ru-RU"/>
              <a:t>И где тут проблема?</a:t>
            </a:r>
            <a:endParaRPr lang="en-RU"/>
          </a:p>
        </p:txBody>
      </p:sp>
      <p:sp>
        <p:nvSpPr>
          <p:cNvPr id="3" name="Slide Number Placeholder 2">
            <a:extLst>
              <a:ext uri="{FF2B5EF4-FFF2-40B4-BE49-F238E27FC236}">
                <a16:creationId xmlns:a16="http://schemas.microsoft.com/office/drawing/2014/main" id="{7EBA0060-C697-FB87-72D7-9E219B895F54}"/>
              </a:ext>
            </a:extLst>
          </p:cNvPr>
          <p:cNvSpPr>
            <a:spLocks noGrp="1"/>
          </p:cNvSpPr>
          <p:nvPr>
            <p:ph type="sldNum" sz="quarter" idx="13"/>
          </p:nvPr>
        </p:nvSpPr>
        <p:spPr/>
        <p:txBody>
          <a:bodyPr/>
          <a:lstStyle/>
          <a:p>
            <a:fld id="{4F260BB2-4DBA-4B96-A733-49638465F576}" type="slidenum">
              <a:rPr lang="x-none" smtClean="0"/>
              <a:pPr/>
              <a:t>19</a:t>
            </a:fld>
            <a:endParaRPr lang="x-none"/>
          </a:p>
        </p:txBody>
      </p:sp>
      <p:sp>
        <p:nvSpPr>
          <p:cNvPr id="4" name="Text Placeholder 3">
            <a:extLst>
              <a:ext uri="{FF2B5EF4-FFF2-40B4-BE49-F238E27FC236}">
                <a16:creationId xmlns:a16="http://schemas.microsoft.com/office/drawing/2014/main" id="{F7EA650F-28D2-A4AD-77A2-56E087722294}"/>
              </a:ext>
            </a:extLst>
          </p:cNvPr>
          <p:cNvSpPr>
            <a:spLocks noGrp="1"/>
          </p:cNvSpPr>
          <p:nvPr>
            <p:ph type="body" sz="quarter" idx="14"/>
          </p:nvPr>
        </p:nvSpPr>
        <p:spPr>
          <a:xfrm>
            <a:off x="762000" y="952500"/>
            <a:ext cx="9552432" cy="381000"/>
          </a:xfrm>
        </p:spPr>
        <p:txBody>
          <a:bodyPr/>
          <a:lstStyle/>
          <a:p>
            <a:r>
              <a:rPr lang="ru-RU"/>
              <a:t>Не умеешь, так научись! У нас тут </a:t>
            </a:r>
            <a:r>
              <a:rPr lang="ru-RU">
                <a:solidFill>
                  <a:schemeClr val="tx2"/>
                </a:solidFill>
              </a:rPr>
              <a:t>серьезный бизнес (тм)</a:t>
            </a:r>
            <a:endParaRPr lang="en-RU">
              <a:solidFill>
                <a:schemeClr val="tx2"/>
              </a:solidFill>
            </a:endParaRPr>
          </a:p>
          <a:p>
            <a:endParaRPr lang="en-RU"/>
          </a:p>
        </p:txBody>
      </p:sp>
      <p:sp>
        <p:nvSpPr>
          <p:cNvPr id="5" name="Text Placeholder 4">
            <a:extLst>
              <a:ext uri="{FF2B5EF4-FFF2-40B4-BE49-F238E27FC236}">
                <a16:creationId xmlns:a16="http://schemas.microsoft.com/office/drawing/2014/main" id="{77A826BC-72BB-FCA3-9E3D-E3079D1852BE}"/>
              </a:ext>
            </a:extLst>
          </p:cNvPr>
          <p:cNvSpPr>
            <a:spLocks noGrp="1"/>
          </p:cNvSpPr>
          <p:nvPr>
            <p:ph type="body" sz="quarter" idx="15"/>
          </p:nvPr>
        </p:nvSpPr>
        <p:spPr>
          <a:xfrm>
            <a:off x="762000" y="1700213"/>
            <a:ext cx="4669536" cy="2681287"/>
          </a:xfrm>
        </p:spPr>
        <p:txBody>
          <a:bodyPr/>
          <a:lstStyle/>
          <a:p>
            <a:r>
              <a:rPr lang="ru-RU" sz="1800"/>
              <a:t>— Никакой прозрачности процесса </a:t>
            </a:r>
            <a:r>
              <a:rPr lang="en-US" sz="1800"/>
              <a:t>❌</a:t>
            </a:r>
            <a:endParaRPr lang="ru-RU" sz="1800"/>
          </a:p>
          <a:p>
            <a:r>
              <a:rPr lang="ru-RU" sz="1800"/>
              <a:t>— Похоже на олимпиаду </a:t>
            </a:r>
            <a:r>
              <a:rPr lang="en-US" sz="1800"/>
              <a:t>❌</a:t>
            </a:r>
            <a:endParaRPr lang="ru-RU" sz="1800"/>
          </a:p>
          <a:p>
            <a:r>
              <a:rPr lang="ru-RU" sz="1800"/>
              <a:t>— Низкая культура взаимодействия </a:t>
            </a:r>
            <a:r>
              <a:rPr lang="en-US" sz="1800"/>
              <a:t>❌</a:t>
            </a:r>
            <a:endParaRPr lang="ru-RU" sz="1800"/>
          </a:p>
          <a:p>
            <a:r>
              <a:rPr lang="ru-RU" sz="1800"/>
              <a:t>— Субъективно </a:t>
            </a:r>
            <a:r>
              <a:rPr lang="en-US" sz="1800"/>
              <a:t>❌</a:t>
            </a:r>
            <a:endParaRPr lang="en-RU" sz="1800"/>
          </a:p>
        </p:txBody>
      </p:sp>
      <p:sp>
        <p:nvSpPr>
          <p:cNvPr id="6" name="Text Placeholder 5">
            <a:extLst>
              <a:ext uri="{FF2B5EF4-FFF2-40B4-BE49-F238E27FC236}">
                <a16:creationId xmlns:a16="http://schemas.microsoft.com/office/drawing/2014/main" id="{63B27162-F59A-1CD1-53E3-4CA8A4B66AD0}"/>
              </a:ext>
            </a:extLst>
          </p:cNvPr>
          <p:cNvSpPr>
            <a:spLocks noGrp="1"/>
          </p:cNvSpPr>
          <p:nvPr>
            <p:ph type="body" sz="quarter" idx="19"/>
          </p:nvPr>
        </p:nvSpPr>
        <p:spPr/>
        <p:txBody>
          <a:bodyPr/>
          <a:lstStyle/>
          <a:p>
            <a:r>
              <a:rPr lang="en-RU" sz="1800"/>
              <a:t>— </a:t>
            </a:r>
            <a:r>
              <a:rPr lang="ru-RU" sz="1800"/>
              <a:t>Разве я многого прошу?</a:t>
            </a:r>
          </a:p>
          <a:p>
            <a:r>
              <a:rPr lang="ru-RU" sz="1800"/>
              <a:t>— Я не олимпиец, я пришел делать работу (хаха, класть </a:t>
            </a:r>
            <a:r>
              <a:rPr lang="en-US" sz="1800"/>
              <a:t>json’</a:t>
            </a:r>
            <a:r>
              <a:rPr lang="ru-RU" sz="1800"/>
              <a:t>ы)</a:t>
            </a:r>
            <a:endParaRPr lang="en-US" sz="1800"/>
          </a:p>
          <a:p>
            <a:r>
              <a:rPr lang="en-US" sz="1800"/>
              <a:t>— </a:t>
            </a:r>
            <a:r>
              <a:rPr lang="ru-RU" sz="1800"/>
              <a:t>Хотелось бы приходить не очереднярой, а кем-то, в ком видят человека</a:t>
            </a:r>
            <a:endParaRPr lang="en-RU" sz="1800"/>
          </a:p>
          <a:p>
            <a:r>
              <a:rPr lang="ru-RU" sz="1800"/>
              <a:t>— Про субъективность мы еще поговорим!</a:t>
            </a:r>
            <a:endParaRPr lang="en-RU" sz="1800"/>
          </a:p>
        </p:txBody>
      </p:sp>
    </p:spTree>
    <p:extLst>
      <p:ext uri="{BB962C8B-B14F-4D97-AF65-F5344CB8AC3E}">
        <p14:creationId xmlns:p14="http://schemas.microsoft.com/office/powerpoint/2010/main" val="371959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7DA85F-066C-4C01-3887-93DB7D4ECE29}"/>
              </a:ext>
            </a:extLst>
          </p:cNvPr>
          <p:cNvSpPr>
            <a:spLocks noGrp="1"/>
          </p:cNvSpPr>
          <p:nvPr>
            <p:ph type="body" sz="quarter" idx="16"/>
          </p:nvPr>
        </p:nvSpPr>
        <p:spPr/>
        <p:txBody>
          <a:bodyPr anchor="ctr"/>
          <a:lstStyle/>
          <a:p>
            <a:r>
              <a:rPr lang="ru-RU" sz="1800"/>
              <a:t>Текущая ситуация</a:t>
            </a:r>
            <a:endParaRPr lang="en-RU" sz="1800"/>
          </a:p>
        </p:txBody>
      </p:sp>
      <p:sp>
        <p:nvSpPr>
          <p:cNvPr id="5" name="Title 4">
            <a:extLst>
              <a:ext uri="{FF2B5EF4-FFF2-40B4-BE49-F238E27FC236}">
                <a16:creationId xmlns:a16="http://schemas.microsoft.com/office/drawing/2014/main" id="{F1F4D4B4-21DF-3F05-E650-9DB34A2F1F96}"/>
              </a:ext>
            </a:extLst>
          </p:cNvPr>
          <p:cNvSpPr>
            <a:spLocks noGrp="1"/>
          </p:cNvSpPr>
          <p:nvPr>
            <p:ph type="title"/>
          </p:nvPr>
        </p:nvSpPr>
        <p:spPr/>
        <p:txBody>
          <a:bodyPr anchor="ctr"/>
          <a:lstStyle/>
          <a:p>
            <a:r>
              <a:rPr lang="ru-RU" dirty="0"/>
              <a:t>Структура доклада</a:t>
            </a:r>
            <a:endParaRPr lang="en-RU" dirty="0"/>
          </a:p>
        </p:txBody>
      </p:sp>
      <p:sp>
        <p:nvSpPr>
          <p:cNvPr id="3" name="Text Placeholder 2">
            <a:extLst>
              <a:ext uri="{FF2B5EF4-FFF2-40B4-BE49-F238E27FC236}">
                <a16:creationId xmlns:a16="http://schemas.microsoft.com/office/drawing/2014/main" id="{19723DAD-F173-8EBC-2A4E-E91EBA40152E}"/>
              </a:ext>
            </a:extLst>
          </p:cNvPr>
          <p:cNvSpPr>
            <a:spLocks noGrp="1"/>
          </p:cNvSpPr>
          <p:nvPr>
            <p:ph type="body" sz="quarter" idx="15"/>
          </p:nvPr>
        </p:nvSpPr>
        <p:spPr/>
        <p:txBody>
          <a:bodyPr anchor="ctr"/>
          <a:lstStyle/>
          <a:p>
            <a:r>
              <a:rPr lang="ru-RU"/>
              <a:t>1</a:t>
            </a:r>
            <a:endParaRPr lang="en-RU"/>
          </a:p>
        </p:txBody>
      </p:sp>
      <p:sp>
        <p:nvSpPr>
          <p:cNvPr id="8" name="Text Placeholder 7">
            <a:extLst>
              <a:ext uri="{FF2B5EF4-FFF2-40B4-BE49-F238E27FC236}">
                <a16:creationId xmlns:a16="http://schemas.microsoft.com/office/drawing/2014/main" id="{7A2F4E29-754B-18D0-C57C-EB13E604E45B}"/>
              </a:ext>
            </a:extLst>
          </p:cNvPr>
          <p:cNvSpPr>
            <a:spLocks noGrp="1"/>
          </p:cNvSpPr>
          <p:nvPr>
            <p:ph type="body" sz="quarter" idx="17"/>
          </p:nvPr>
        </p:nvSpPr>
        <p:spPr/>
        <p:txBody>
          <a:bodyPr anchor="ctr"/>
          <a:lstStyle/>
          <a:p>
            <a:r>
              <a:rPr lang="ru-RU" sz="1800"/>
              <a:t>Критика алгоритмических собеседований</a:t>
            </a:r>
            <a:endParaRPr lang="en-RU" sz="1800"/>
          </a:p>
        </p:txBody>
      </p:sp>
      <p:sp>
        <p:nvSpPr>
          <p:cNvPr id="9" name="Text Placeholder 8">
            <a:extLst>
              <a:ext uri="{FF2B5EF4-FFF2-40B4-BE49-F238E27FC236}">
                <a16:creationId xmlns:a16="http://schemas.microsoft.com/office/drawing/2014/main" id="{615E36F2-3974-B557-C2BE-743B007AB966}"/>
              </a:ext>
            </a:extLst>
          </p:cNvPr>
          <p:cNvSpPr>
            <a:spLocks noGrp="1"/>
          </p:cNvSpPr>
          <p:nvPr>
            <p:ph type="body" sz="quarter" idx="18"/>
          </p:nvPr>
        </p:nvSpPr>
        <p:spPr/>
        <p:txBody>
          <a:bodyPr anchor="ctr"/>
          <a:lstStyle/>
          <a:p>
            <a:r>
              <a:rPr lang="ru-RU"/>
              <a:t>5</a:t>
            </a:r>
            <a:endParaRPr lang="en-RU"/>
          </a:p>
        </p:txBody>
      </p:sp>
      <p:sp>
        <p:nvSpPr>
          <p:cNvPr id="10" name="Text Placeholder 9">
            <a:extLst>
              <a:ext uri="{FF2B5EF4-FFF2-40B4-BE49-F238E27FC236}">
                <a16:creationId xmlns:a16="http://schemas.microsoft.com/office/drawing/2014/main" id="{9B1903C3-F788-9385-AB70-937215647A36}"/>
              </a:ext>
            </a:extLst>
          </p:cNvPr>
          <p:cNvSpPr>
            <a:spLocks noGrp="1"/>
          </p:cNvSpPr>
          <p:nvPr>
            <p:ph type="body" sz="quarter" idx="19"/>
          </p:nvPr>
        </p:nvSpPr>
        <p:spPr/>
        <p:txBody>
          <a:bodyPr anchor="ctr"/>
          <a:lstStyle/>
          <a:p>
            <a:r>
              <a:rPr lang="ru-RU" sz="1800"/>
              <a:t>Ретроспектива</a:t>
            </a:r>
            <a:endParaRPr lang="en-RU" sz="1800"/>
          </a:p>
        </p:txBody>
      </p:sp>
      <p:sp>
        <p:nvSpPr>
          <p:cNvPr id="11" name="Text Placeholder 10">
            <a:extLst>
              <a:ext uri="{FF2B5EF4-FFF2-40B4-BE49-F238E27FC236}">
                <a16:creationId xmlns:a16="http://schemas.microsoft.com/office/drawing/2014/main" id="{E8D33EDB-D509-D18E-0094-382D91AAC69A}"/>
              </a:ext>
            </a:extLst>
          </p:cNvPr>
          <p:cNvSpPr>
            <a:spLocks noGrp="1"/>
          </p:cNvSpPr>
          <p:nvPr>
            <p:ph type="body" sz="quarter" idx="20"/>
          </p:nvPr>
        </p:nvSpPr>
        <p:spPr/>
        <p:txBody>
          <a:bodyPr anchor="ctr"/>
          <a:lstStyle/>
          <a:p>
            <a:r>
              <a:rPr lang="ru-RU"/>
              <a:t>2</a:t>
            </a:r>
            <a:endParaRPr lang="en-RU"/>
          </a:p>
        </p:txBody>
      </p:sp>
      <p:sp>
        <p:nvSpPr>
          <p:cNvPr id="12" name="Text Placeholder 11">
            <a:extLst>
              <a:ext uri="{FF2B5EF4-FFF2-40B4-BE49-F238E27FC236}">
                <a16:creationId xmlns:a16="http://schemas.microsoft.com/office/drawing/2014/main" id="{6B501009-9AD0-4C1C-CE22-C36070BD6DB5}"/>
              </a:ext>
            </a:extLst>
          </p:cNvPr>
          <p:cNvSpPr>
            <a:spLocks noGrp="1"/>
          </p:cNvSpPr>
          <p:nvPr>
            <p:ph type="body" sz="quarter" idx="21"/>
          </p:nvPr>
        </p:nvSpPr>
        <p:spPr/>
        <p:txBody>
          <a:bodyPr anchor="ctr"/>
          <a:lstStyle/>
          <a:p>
            <a:r>
              <a:rPr lang="ru-RU" sz="1800"/>
              <a:t>Критика </a:t>
            </a:r>
            <a:r>
              <a:rPr lang="en-US" sz="1800"/>
              <a:t>system design</a:t>
            </a:r>
            <a:endParaRPr lang="en-RU" sz="1800"/>
          </a:p>
        </p:txBody>
      </p:sp>
      <p:sp>
        <p:nvSpPr>
          <p:cNvPr id="13" name="Text Placeholder 12">
            <a:extLst>
              <a:ext uri="{FF2B5EF4-FFF2-40B4-BE49-F238E27FC236}">
                <a16:creationId xmlns:a16="http://schemas.microsoft.com/office/drawing/2014/main" id="{65D66FD3-028A-8BD3-AB0B-2EAEC3BF6A5D}"/>
              </a:ext>
            </a:extLst>
          </p:cNvPr>
          <p:cNvSpPr>
            <a:spLocks noGrp="1"/>
          </p:cNvSpPr>
          <p:nvPr>
            <p:ph type="body" sz="quarter" idx="22"/>
          </p:nvPr>
        </p:nvSpPr>
        <p:spPr/>
        <p:txBody>
          <a:bodyPr anchor="ctr"/>
          <a:lstStyle/>
          <a:p>
            <a:r>
              <a:rPr lang="en-RU"/>
              <a:t>6</a:t>
            </a:r>
          </a:p>
        </p:txBody>
      </p:sp>
      <p:sp>
        <p:nvSpPr>
          <p:cNvPr id="14" name="Text Placeholder 13">
            <a:extLst>
              <a:ext uri="{FF2B5EF4-FFF2-40B4-BE49-F238E27FC236}">
                <a16:creationId xmlns:a16="http://schemas.microsoft.com/office/drawing/2014/main" id="{3C36385E-FDDF-9DB1-C37B-258CA9623B09}"/>
              </a:ext>
            </a:extLst>
          </p:cNvPr>
          <p:cNvSpPr>
            <a:spLocks noGrp="1"/>
          </p:cNvSpPr>
          <p:nvPr>
            <p:ph type="body" sz="quarter" idx="23"/>
          </p:nvPr>
        </p:nvSpPr>
        <p:spPr/>
        <p:txBody>
          <a:bodyPr anchor="ctr"/>
          <a:lstStyle/>
          <a:p>
            <a:r>
              <a:rPr lang="ru-RU" sz="1800"/>
              <a:t>Алгоритмические собеседования</a:t>
            </a:r>
            <a:endParaRPr lang="en-RU" sz="1800"/>
          </a:p>
        </p:txBody>
      </p:sp>
      <p:sp>
        <p:nvSpPr>
          <p:cNvPr id="15" name="Text Placeholder 14">
            <a:extLst>
              <a:ext uri="{FF2B5EF4-FFF2-40B4-BE49-F238E27FC236}">
                <a16:creationId xmlns:a16="http://schemas.microsoft.com/office/drawing/2014/main" id="{342B5AA9-2313-2B05-676B-7D7609310C24}"/>
              </a:ext>
            </a:extLst>
          </p:cNvPr>
          <p:cNvSpPr>
            <a:spLocks noGrp="1"/>
          </p:cNvSpPr>
          <p:nvPr>
            <p:ph type="body" sz="quarter" idx="24"/>
          </p:nvPr>
        </p:nvSpPr>
        <p:spPr/>
        <p:txBody>
          <a:bodyPr anchor="ctr"/>
          <a:lstStyle/>
          <a:p>
            <a:r>
              <a:rPr lang="ru-RU"/>
              <a:t>3</a:t>
            </a:r>
            <a:endParaRPr lang="en-RU"/>
          </a:p>
        </p:txBody>
      </p:sp>
      <p:sp>
        <p:nvSpPr>
          <p:cNvPr id="16" name="Text Placeholder 15">
            <a:extLst>
              <a:ext uri="{FF2B5EF4-FFF2-40B4-BE49-F238E27FC236}">
                <a16:creationId xmlns:a16="http://schemas.microsoft.com/office/drawing/2014/main" id="{ACCEC963-7C1D-21A8-C430-F8B313A2EB74}"/>
              </a:ext>
            </a:extLst>
          </p:cNvPr>
          <p:cNvSpPr>
            <a:spLocks noGrp="1"/>
          </p:cNvSpPr>
          <p:nvPr>
            <p:ph type="body" sz="quarter" idx="25"/>
          </p:nvPr>
        </p:nvSpPr>
        <p:spPr/>
        <p:txBody>
          <a:bodyPr anchor="ctr"/>
          <a:lstStyle/>
          <a:p>
            <a:r>
              <a:rPr lang="ru-RU" sz="1800"/>
              <a:t>Общие проблемы</a:t>
            </a:r>
            <a:endParaRPr lang="en-RU" sz="1800"/>
          </a:p>
        </p:txBody>
      </p:sp>
      <p:sp>
        <p:nvSpPr>
          <p:cNvPr id="17" name="Text Placeholder 16">
            <a:extLst>
              <a:ext uri="{FF2B5EF4-FFF2-40B4-BE49-F238E27FC236}">
                <a16:creationId xmlns:a16="http://schemas.microsoft.com/office/drawing/2014/main" id="{26B60E93-7AB6-8C93-A1E1-BC95839725F8}"/>
              </a:ext>
            </a:extLst>
          </p:cNvPr>
          <p:cNvSpPr>
            <a:spLocks noGrp="1"/>
          </p:cNvSpPr>
          <p:nvPr>
            <p:ph type="body" sz="quarter" idx="26"/>
          </p:nvPr>
        </p:nvSpPr>
        <p:spPr/>
        <p:txBody>
          <a:bodyPr anchor="ctr"/>
          <a:lstStyle/>
          <a:p>
            <a:r>
              <a:rPr lang="ru-RU"/>
              <a:t>7</a:t>
            </a:r>
            <a:endParaRPr lang="en-RU"/>
          </a:p>
        </p:txBody>
      </p:sp>
      <p:sp>
        <p:nvSpPr>
          <p:cNvPr id="18" name="Text Placeholder 17">
            <a:extLst>
              <a:ext uri="{FF2B5EF4-FFF2-40B4-BE49-F238E27FC236}">
                <a16:creationId xmlns:a16="http://schemas.microsoft.com/office/drawing/2014/main" id="{79CA3469-6C80-8B81-BA99-FD247CC94DE7}"/>
              </a:ext>
            </a:extLst>
          </p:cNvPr>
          <p:cNvSpPr>
            <a:spLocks noGrp="1"/>
          </p:cNvSpPr>
          <p:nvPr>
            <p:ph type="body" sz="quarter" idx="27"/>
          </p:nvPr>
        </p:nvSpPr>
        <p:spPr/>
        <p:txBody>
          <a:bodyPr anchor="ctr"/>
          <a:lstStyle/>
          <a:p>
            <a:r>
              <a:rPr lang="en-RU" sz="1800"/>
              <a:t>System design</a:t>
            </a:r>
          </a:p>
        </p:txBody>
      </p:sp>
      <p:sp>
        <p:nvSpPr>
          <p:cNvPr id="19" name="Text Placeholder 18">
            <a:extLst>
              <a:ext uri="{FF2B5EF4-FFF2-40B4-BE49-F238E27FC236}">
                <a16:creationId xmlns:a16="http://schemas.microsoft.com/office/drawing/2014/main" id="{A7530470-E06A-05E4-0788-A979495D8CB2}"/>
              </a:ext>
            </a:extLst>
          </p:cNvPr>
          <p:cNvSpPr>
            <a:spLocks noGrp="1"/>
          </p:cNvSpPr>
          <p:nvPr>
            <p:ph type="body" sz="quarter" idx="28"/>
          </p:nvPr>
        </p:nvSpPr>
        <p:spPr/>
        <p:txBody>
          <a:bodyPr anchor="ctr"/>
          <a:lstStyle/>
          <a:p>
            <a:r>
              <a:rPr lang="en-RU"/>
              <a:t>4</a:t>
            </a:r>
          </a:p>
        </p:txBody>
      </p:sp>
      <p:sp>
        <p:nvSpPr>
          <p:cNvPr id="20" name="Text Placeholder 19">
            <a:extLst>
              <a:ext uri="{FF2B5EF4-FFF2-40B4-BE49-F238E27FC236}">
                <a16:creationId xmlns:a16="http://schemas.microsoft.com/office/drawing/2014/main" id="{8F461948-63AA-6187-FE27-2BB9371D93F8}"/>
              </a:ext>
            </a:extLst>
          </p:cNvPr>
          <p:cNvSpPr>
            <a:spLocks noGrp="1"/>
          </p:cNvSpPr>
          <p:nvPr>
            <p:ph type="body" sz="quarter" idx="29"/>
          </p:nvPr>
        </p:nvSpPr>
        <p:spPr/>
        <p:txBody>
          <a:bodyPr anchor="ctr"/>
          <a:lstStyle/>
          <a:p>
            <a:r>
              <a:rPr lang="ru-RU" sz="1800"/>
              <a:t>Что делать?</a:t>
            </a:r>
            <a:endParaRPr lang="en-RU" sz="1800"/>
          </a:p>
        </p:txBody>
      </p:sp>
      <p:sp>
        <p:nvSpPr>
          <p:cNvPr id="21" name="Text Placeholder 20">
            <a:extLst>
              <a:ext uri="{FF2B5EF4-FFF2-40B4-BE49-F238E27FC236}">
                <a16:creationId xmlns:a16="http://schemas.microsoft.com/office/drawing/2014/main" id="{1F499C17-49A6-FED7-3734-55132AE37290}"/>
              </a:ext>
            </a:extLst>
          </p:cNvPr>
          <p:cNvSpPr>
            <a:spLocks noGrp="1"/>
          </p:cNvSpPr>
          <p:nvPr>
            <p:ph type="body" sz="quarter" idx="30"/>
          </p:nvPr>
        </p:nvSpPr>
        <p:spPr/>
        <p:txBody>
          <a:bodyPr anchor="ctr"/>
          <a:lstStyle/>
          <a:p>
            <a:r>
              <a:rPr lang="ru-RU"/>
              <a:t>8</a:t>
            </a:r>
            <a:endParaRPr lang="en-RU"/>
          </a:p>
        </p:txBody>
      </p:sp>
    </p:spTree>
    <p:extLst>
      <p:ext uri="{BB962C8B-B14F-4D97-AF65-F5344CB8AC3E}">
        <p14:creationId xmlns:p14="http://schemas.microsoft.com/office/powerpoint/2010/main" val="387423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E08E7-4104-A291-A072-CF002ED9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078" y="0"/>
            <a:ext cx="5597843" cy="6858000"/>
          </a:xfrm>
          <a:prstGeom prst="rect">
            <a:avLst/>
          </a:prstGeom>
        </p:spPr>
      </p:pic>
    </p:spTree>
    <p:extLst>
      <p:ext uri="{BB962C8B-B14F-4D97-AF65-F5344CB8AC3E}">
        <p14:creationId xmlns:p14="http://schemas.microsoft.com/office/powerpoint/2010/main" val="235130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E94F-1A92-5804-30FA-0215E31C9922}"/>
              </a:ext>
            </a:extLst>
          </p:cNvPr>
          <p:cNvSpPr>
            <a:spLocks noGrp="1"/>
          </p:cNvSpPr>
          <p:nvPr>
            <p:ph type="title"/>
          </p:nvPr>
        </p:nvSpPr>
        <p:spPr>
          <a:xfrm>
            <a:off x="1147763" y="771441"/>
            <a:ext cx="9614725" cy="2788188"/>
          </a:xfrm>
        </p:spPr>
        <p:txBody>
          <a:bodyPr/>
          <a:lstStyle/>
          <a:p>
            <a:r>
              <a:rPr lang="ru-RU" dirty="0"/>
              <a:t>Как развивалась культура технических интервью</a:t>
            </a:r>
            <a:endParaRPr lang="en-RU" dirty="0"/>
          </a:p>
        </p:txBody>
      </p:sp>
      <p:sp>
        <p:nvSpPr>
          <p:cNvPr id="3" name="Slide Number Placeholder 2">
            <a:extLst>
              <a:ext uri="{FF2B5EF4-FFF2-40B4-BE49-F238E27FC236}">
                <a16:creationId xmlns:a16="http://schemas.microsoft.com/office/drawing/2014/main" id="{FDBEFB54-C2CB-AB51-97ED-BBD8EB3E8079}"/>
              </a:ext>
            </a:extLst>
          </p:cNvPr>
          <p:cNvSpPr>
            <a:spLocks noGrp="1"/>
          </p:cNvSpPr>
          <p:nvPr>
            <p:ph type="sldNum" sz="quarter" idx="4"/>
          </p:nvPr>
        </p:nvSpPr>
        <p:spPr/>
        <p:txBody>
          <a:bodyPr/>
          <a:lstStyle/>
          <a:p>
            <a:fld id="{4F260BB2-4DBA-4B96-A733-49638465F576}" type="slidenum">
              <a:rPr lang="x-none" smtClean="0"/>
              <a:pPr/>
              <a:t>21</a:t>
            </a:fld>
            <a:endParaRPr lang="x-none"/>
          </a:p>
        </p:txBody>
      </p:sp>
    </p:spTree>
    <p:extLst>
      <p:ext uri="{BB962C8B-B14F-4D97-AF65-F5344CB8AC3E}">
        <p14:creationId xmlns:p14="http://schemas.microsoft.com/office/powerpoint/2010/main" val="391322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До 1998 года</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22</a:t>
            </a:fld>
            <a:endParaRPr lang="x-none"/>
          </a:p>
        </p:txBody>
      </p:sp>
      <p:sp>
        <p:nvSpPr>
          <p:cNvPr id="4" name="Text Placeholder 3">
            <a:extLst>
              <a:ext uri="{FF2B5EF4-FFF2-40B4-BE49-F238E27FC236}">
                <a16:creationId xmlns:a16="http://schemas.microsoft.com/office/drawing/2014/main" id="{09600C12-7542-C723-756F-0DE4475A4D3B}"/>
              </a:ext>
            </a:extLst>
          </p:cNvPr>
          <p:cNvSpPr>
            <a:spLocks noGrp="1"/>
          </p:cNvSpPr>
          <p:nvPr>
            <p:ph type="body" sz="quarter" idx="14"/>
          </p:nvPr>
        </p:nvSpPr>
        <p:spPr/>
        <p:txBody>
          <a:bodyPr/>
          <a:lstStyle/>
          <a:p>
            <a:r>
              <a:rPr lang="ru-RU"/>
              <a:t>Записи почти утеряны, но…</a:t>
            </a:r>
            <a:endParaRPr lang="en-RU"/>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9140952" cy="2681287"/>
          </a:xfrm>
        </p:spPr>
        <p:txBody>
          <a:bodyPr/>
          <a:lstStyle/>
          <a:p>
            <a:r>
              <a:rPr lang="ru-RU" sz="1800"/>
              <a:t>— Просили кодить много сотен строчек кода</a:t>
            </a:r>
          </a:p>
          <a:p>
            <a:r>
              <a:rPr lang="ru-RU" sz="1800"/>
              <a:t>— Давали кошмарные тестовые (на недели)</a:t>
            </a:r>
          </a:p>
          <a:p>
            <a:r>
              <a:rPr lang="ru-RU" sz="1800"/>
              <a:t>— Вопросы из серии «если вы упали в блендер», «три лампочки, один заход», «почему люки круглые», «утки в пруду»</a:t>
            </a:r>
          </a:p>
          <a:p>
            <a:r>
              <a:rPr lang="ru-RU" sz="1800"/>
              <a:t>— А иногда просто общались</a:t>
            </a:r>
          </a:p>
        </p:txBody>
      </p:sp>
    </p:spTree>
    <p:extLst>
      <p:ext uri="{BB962C8B-B14F-4D97-AF65-F5344CB8AC3E}">
        <p14:creationId xmlns:p14="http://schemas.microsoft.com/office/powerpoint/2010/main" val="315564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После 1998 года</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23</a:t>
            </a:fld>
            <a:endParaRPr lang="x-none"/>
          </a:p>
        </p:txBody>
      </p:sp>
    </p:spTree>
    <p:extLst>
      <p:ext uri="{BB962C8B-B14F-4D97-AF65-F5344CB8AC3E}">
        <p14:creationId xmlns:p14="http://schemas.microsoft.com/office/powerpoint/2010/main" val="87864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В дверь заходит </a:t>
            </a:r>
            <a:r>
              <a:rPr lang="en-US"/>
              <a:t>FAANG*</a:t>
            </a:r>
            <a:r>
              <a:rPr lang="ru-RU"/>
              <a:t>-стиль</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24</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8244840" cy="2681287"/>
          </a:xfrm>
        </p:spPr>
        <p:txBody>
          <a:bodyPr/>
          <a:lstStyle/>
          <a:p>
            <a:r>
              <a:rPr lang="ru-RU" sz="1800"/>
              <a:t>— Алгоритмические задачи! Наши любимые! От </a:t>
            </a:r>
            <a:r>
              <a:rPr lang="en-US" sz="1800"/>
              <a:t>easy</a:t>
            </a:r>
            <a:r>
              <a:rPr lang="ru-RU" sz="1800"/>
              <a:t>- до </a:t>
            </a:r>
            <a:r>
              <a:rPr lang="en-US" sz="1800"/>
              <a:t>hard</a:t>
            </a:r>
            <a:r>
              <a:rPr lang="ru-RU" sz="1800"/>
              <a:t>-уровня </a:t>
            </a:r>
            <a:r>
              <a:rPr lang="en-US" sz="1800"/>
              <a:t>🫠</a:t>
            </a:r>
          </a:p>
          <a:p>
            <a:r>
              <a:rPr lang="en-US" sz="1800"/>
              <a:t>— </a:t>
            </a:r>
            <a:r>
              <a:rPr lang="ru-RU" sz="1800"/>
              <a:t>От 1 до 5-6 и более секций</a:t>
            </a:r>
          </a:p>
          <a:p>
            <a:r>
              <a:rPr lang="ru-RU" sz="1800"/>
              <a:t>— Божественный </a:t>
            </a:r>
            <a:r>
              <a:rPr lang="en-US" sz="1800"/>
              <a:t>system design</a:t>
            </a:r>
            <a:endParaRPr lang="ru-RU" sz="1800"/>
          </a:p>
          <a:p>
            <a:r>
              <a:rPr lang="ru-RU" sz="1800"/>
              <a:t>— </a:t>
            </a:r>
            <a:r>
              <a:rPr lang="en-US" sz="1800"/>
              <a:t>Culture fit, behavioral interview</a:t>
            </a:r>
            <a:r>
              <a:rPr lang="ru-RU" sz="1800"/>
              <a:t>. Если не повезет, то и </a:t>
            </a:r>
            <a:r>
              <a:rPr lang="en-US" sz="1800"/>
              <a:t>leadership principles, STAR</a:t>
            </a:r>
            <a:r>
              <a:rPr lang="ru-RU" sz="1800"/>
              <a:t>-методология и т.д.</a:t>
            </a:r>
          </a:p>
          <a:p>
            <a:r>
              <a:rPr lang="ru-RU" sz="1800"/>
              <a:t>— Особый свод правил поведения и особенный язык (арго)</a:t>
            </a:r>
          </a:p>
        </p:txBody>
      </p:sp>
      <p:sp>
        <p:nvSpPr>
          <p:cNvPr id="4" name="TextBox 3">
            <a:extLst>
              <a:ext uri="{FF2B5EF4-FFF2-40B4-BE49-F238E27FC236}">
                <a16:creationId xmlns:a16="http://schemas.microsoft.com/office/drawing/2014/main" id="{6F122AFF-ECED-1F45-B06E-516D067A844A}"/>
              </a:ext>
            </a:extLst>
          </p:cNvPr>
          <p:cNvSpPr txBox="1"/>
          <p:nvPr/>
        </p:nvSpPr>
        <p:spPr>
          <a:xfrm>
            <a:off x="761999" y="6200001"/>
            <a:ext cx="6876241" cy="276999"/>
          </a:xfrm>
          <a:prstGeom prst="rect">
            <a:avLst/>
          </a:prstGeom>
        </p:spPr>
        <p:txBody>
          <a:bodyPr vert="horz" wrap="none" lIns="0" tIns="45720" rIns="91440" bIns="45720" rtlCol="0">
            <a:spAutoFit/>
          </a:bodyPr>
          <a:lstStyle/>
          <a:p>
            <a:pPr algn="l"/>
            <a:r>
              <a:rPr lang="en-US" dirty="0"/>
              <a:t>* </a:t>
            </a:r>
            <a:r>
              <a:rPr lang="ru-RU" dirty="0"/>
              <a:t>вообще, уже </a:t>
            </a:r>
            <a:r>
              <a:rPr lang="en-US" dirty="0"/>
              <a:t>MAANG</a:t>
            </a:r>
            <a:r>
              <a:rPr lang="ru-RU" dirty="0"/>
              <a:t> или ещё что-то там, кому какое дело, это читать вообще никто не будет</a:t>
            </a:r>
          </a:p>
        </p:txBody>
      </p:sp>
    </p:spTree>
    <p:extLst>
      <p:ext uri="{BB962C8B-B14F-4D97-AF65-F5344CB8AC3E}">
        <p14:creationId xmlns:p14="http://schemas.microsoft.com/office/powerpoint/2010/main" val="1290664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DDC060-8D12-AA31-0F91-CCBBC2652944}"/>
              </a:ext>
            </a:extLst>
          </p:cNvPr>
          <p:cNvSpPr/>
          <p:nvPr/>
        </p:nvSpPr>
        <p:spPr>
          <a:xfrm>
            <a:off x="2440686" y="2796866"/>
            <a:ext cx="1564386" cy="1627632"/>
          </a:xfrm>
          <a:prstGeom prst="rect">
            <a:avLst/>
          </a:prstGeom>
          <a:solidFill>
            <a:srgbClr val="FFFF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b="1">
                <a:solidFill>
                  <a:schemeClr val="accent2">
                    <a:lumMod val="75000"/>
                  </a:schemeClr>
                </a:solidFill>
              </a:rPr>
              <a:t>Крупная социальная сеть</a:t>
            </a:r>
            <a:endParaRPr lang="en-RU" b="1">
              <a:solidFill>
                <a:schemeClr val="accent2">
                  <a:lumMod val="75000"/>
                </a:schemeClr>
              </a:solidFill>
            </a:endParaRPr>
          </a:p>
        </p:txBody>
      </p:sp>
      <p:pic>
        <p:nvPicPr>
          <p:cNvPr id="9" name="Picture 8">
            <a:extLst>
              <a:ext uri="{FF2B5EF4-FFF2-40B4-BE49-F238E27FC236}">
                <a16:creationId xmlns:a16="http://schemas.microsoft.com/office/drawing/2014/main" id="{D32DD251-CCAD-E930-43E2-5B8659C7A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384" y="2433501"/>
            <a:ext cx="6236208" cy="1990997"/>
          </a:xfrm>
          <a:prstGeom prst="rect">
            <a:avLst/>
          </a:prstGeom>
        </p:spPr>
      </p:pic>
    </p:spTree>
    <p:extLst>
      <p:ext uri="{BB962C8B-B14F-4D97-AF65-F5344CB8AC3E}">
        <p14:creationId xmlns:p14="http://schemas.microsoft.com/office/powerpoint/2010/main" val="365511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Как так вышло?</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26</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Культура закрытого клуба: соревнование за место среди «лучших»</a:t>
            </a:r>
          </a:p>
        </p:txBody>
      </p:sp>
      <p:sp>
        <p:nvSpPr>
          <p:cNvPr id="4" name="Text Placeholder 3">
            <a:extLst>
              <a:ext uri="{FF2B5EF4-FFF2-40B4-BE49-F238E27FC236}">
                <a16:creationId xmlns:a16="http://schemas.microsoft.com/office/drawing/2014/main" id="{92022FC9-5169-4B0A-ADB8-F260FDB68719}"/>
              </a:ext>
            </a:extLst>
          </p:cNvPr>
          <p:cNvSpPr>
            <a:spLocks noGrp="1"/>
          </p:cNvSpPr>
          <p:nvPr>
            <p:ph type="body" sz="quarter" idx="14"/>
          </p:nvPr>
        </p:nvSpPr>
        <p:spPr>
          <a:xfrm>
            <a:off x="762000" y="952500"/>
            <a:ext cx="9906000" cy="381000"/>
          </a:xfrm>
        </p:spPr>
        <p:txBody>
          <a:bodyPr/>
          <a:lstStyle/>
          <a:p>
            <a:r>
              <a:rPr lang="ru-RU"/>
              <a:t>Это мои рассуждения</a:t>
            </a:r>
            <a:endParaRPr lang="en-RU"/>
          </a:p>
        </p:txBody>
      </p:sp>
    </p:spTree>
    <p:extLst>
      <p:ext uri="{BB962C8B-B14F-4D97-AF65-F5344CB8AC3E}">
        <p14:creationId xmlns:p14="http://schemas.microsoft.com/office/powerpoint/2010/main" val="201006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C5333-22AC-5184-3498-ECA352852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202" y="356564"/>
            <a:ext cx="3543596" cy="6144872"/>
          </a:xfrm>
          <a:prstGeom prst="rect">
            <a:avLst/>
          </a:prstGeom>
        </p:spPr>
      </p:pic>
    </p:spTree>
    <p:extLst>
      <p:ext uri="{BB962C8B-B14F-4D97-AF65-F5344CB8AC3E}">
        <p14:creationId xmlns:p14="http://schemas.microsoft.com/office/powerpoint/2010/main" val="719788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Как так вышло?</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28</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Культура закрытого клуба: соревнование за место среди «лучших»</a:t>
            </a:r>
          </a:p>
          <a:p>
            <a:r>
              <a:rPr lang="en-US" sz="1800"/>
              <a:t>— </a:t>
            </a:r>
            <a:r>
              <a:rPr lang="ru-RU" sz="1800"/>
              <a:t>Большой успех важной компании</a:t>
            </a:r>
          </a:p>
        </p:txBody>
      </p:sp>
      <p:sp>
        <p:nvSpPr>
          <p:cNvPr id="4" name="Text Placeholder 3">
            <a:extLst>
              <a:ext uri="{FF2B5EF4-FFF2-40B4-BE49-F238E27FC236}">
                <a16:creationId xmlns:a16="http://schemas.microsoft.com/office/drawing/2014/main" id="{92022FC9-5169-4B0A-ADB8-F260FDB68719}"/>
              </a:ext>
            </a:extLst>
          </p:cNvPr>
          <p:cNvSpPr>
            <a:spLocks noGrp="1"/>
          </p:cNvSpPr>
          <p:nvPr>
            <p:ph type="body" sz="quarter" idx="14"/>
          </p:nvPr>
        </p:nvSpPr>
        <p:spPr>
          <a:xfrm>
            <a:off x="762000" y="952500"/>
            <a:ext cx="9906000" cy="381000"/>
          </a:xfrm>
        </p:spPr>
        <p:txBody>
          <a:bodyPr/>
          <a:lstStyle/>
          <a:p>
            <a:r>
              <a:rPr lang="ru-RU"/>
              <a:t>Это мои рассуждения</a:t>
            </a:r>
            <a:endParaRPr lang="en-RU"/>
          </a:p>
        </p:txBody>
      </p:sp>
    </p:spTree>
    <p:extLst>
      <p:ext uri="{BB962C8B-B14F-4D97-AF65-F5344CB8AC3E}">
        <p14:creationId xmlns:p14="http://schemas.microsoft.com/office/powerpoint/2010/main" val="35577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Как так вышло?</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29</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Культура закрытого клуба: соревнование за место среди «лучших»</a:t>
            </a:r>
          </a:p>
          <a:p>
            <a:r>
              <a:rPr lang="en-US" sz="1800"/>
              <a:t>— </a:t>
            </a:r>
            <a:r>
              <a:rPr lang="ru-RU" sz="1800"/>
              <a:t>Большой успех важной компании</a:t>
            </a:r>
          </a:p>
          <a:p>
            <a:r>
              <a:rPr lang="ru-RU" sz="1800"/>
              <a:t>— Все стали копировать: мы тоже хотим такого успеха!</a:t>
            </a:r>
          </a:p>
        </p:txBody>
      </p:sp>
      <p:sp>
        <p:nvSpPr>
          <p:cNvPr id="4" name="Text Placeholder 3">
            <a:extLst>
              <a:ext uri="{FF2B5EF4-FFF2-40B4-BE49-F238E27FC236}">
                <a16:creationId xmlns:a16="http://schemas.microsoft.com/office/drawing/2014/main" id="{92022FC9-5169-4B0A-ADB8-F260FDB68719}"/>
              </a:ext>
            </a:extLst>
          </p:cNvPr>
          <p:cNvSpPr>
            <a:spLocks noGrp="1"/>
          </p:cNvSpPr>
          <p:nvPr>
            <p:ph type="body" sz="quarter" idx="14"/>
          </p:nvPr>
        </p:nvSpPr>
        <p:spPr>
          <a:xfrm>
            <a:off x="762000" y="952500"/>
            <a:ext cx="9906000" cy="381000"/>
          </a:xfrm>
        </p:spPr>
        <p:txBody>
          <a:bodyPr/>
          <a:lstStyle/>
          <a:p>
            <a:r>
              <a:rPr lang="ru-RU"/>
              <a:t>Это мои рассуждения</a:t>
            </a:r>
            <a:endParaRPr lang="en-RU"/>
          </a:p>
        </p:txBody>
      </p:sp>
    </p:spTree>
    <p:extLst>
      <p:ext uri="{BB962C8B-B14F-4D97-AF65-F5344CB8AC3E}">
        <p14:creationId xmlns:p14="http://schemas.microsoft.com/office/powerpoint/2010/main" val="183417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F08C-1FBB-E547-A393-32B214326212}"/>
              </a:ext>
            </a:extLst>
          </p:cNvPr>
          <p:cNvSpPr>
            <a:spLocks noGrp="1"/>
          </p:cNvSpPr>
          <p:nvPr>
            <p:ph type="title"/>
          </p:nvPr>
        </p:nvSpPr>
        <p:spPr/>
        <p:txBody>
          <a:bodyPr/>
          <a:lstStyle/>
          <a:p>
            <a:r>
              <a:rPr lang="ru-RU" dirty="0"/>
              <a:t>Денис Аникин</a:t>
            </a:r>
            <a:endParaRPr lang="x-none" dirty="0"/>
          </a:p>
        </p:txBody>
      </p:sp>
      <p:sp>
        <p:nvSpPr>
          <p:cNvPr id="3" name="Slide Number Placeholder 2">
            <a:extLst>
              <a:ext uri="{FF2B5EF4-FFF2-40B4-BE49-F238E27FC236}">
                <a16:creationId xmlns:a16="http://schemas.microsoft.com/office/drawing/2014/main" id="{C7609C1F-034A-2841-B35C-496AE7402E86}"/>
              </a:ext>
            </a:extLst>
          </p:cNvPr>
          <p:cNvSpPr>
            <a:spLocks noGrp="1"/>
          </p:cNvSpPr>
          <p:nvPr>
            <p:ph type="sldNum" sz="quarter" idx="13"/>
          </p:nvPr>
        </p:nvSpPr>
        <p:spPr/>
        <p:txBody>
          <a:bodyPr/>
          <a:lstStyle/>
          <a:p>
            <a:fld id="{4F260BB2-4DBA-4B96-A733-49638465F576}" type="slidenum">
              <a:rPr lang="x-none" smtClean="0"/>
              <a:pPr/>
              <a:t>3</a:t>
            </a:fld>
            <a:endParaRPr lang="x-none"/>
          </a:p>
        </p:txBody>
      </p:sp>
      <p:sp>
        <p:nvSpPr>
          <p:cNvPr id="7" name="Text Placeholder 6">
            <a:extLst>
              <a:ext uri="{FF2B5EF4-FFF2-40B4-BE49-F238E27FC236}">
                <a16:creationId xmlns:a16="http://schemas.microsoft.com/office/drawing/2014/main" id="{2E16823E-915E-AF4F-9DBE-B8DDD519F2DA}"/>
              </a:ext>
            </a:extLst>
          </p:cNvPr>
          <p:cNvSpPr>
            <a:spLocks noGrp="1"/>
          </p:cNvSpPr>
          <p:nvPr>
            <p:ph type="body" sz="quarter" idx="14"/>
          </p:nvPr>
        </p:nvSpPr>
        <p:spPr/>
        <p:txBody>
          <a:bodyPr/>
          <a:lstStyle/>
          <a:p>
            <a:r>
              <a:rPr lang="ru-RU" dirty="0"/>
              <a:t>Что я делаю</a:t>
            </a:r>
            <a:endParaRPr lang="en-RU" dirty="0"/>
          </a:p>
        </p:txBody>
      </p:sp>
      <p:sp>
        <p:nvSpPr>
          <p:cNvPr id="14" name="Text Placeholder 7">
            <a:extLst>
              <a:ext uri="{FF2B5EF4-FFF2-40B4-BE49-F238E27FC236}">
                <a16:creationId xmlns:a16="http://schemas.microsoft.com/office/drawing/2014/main" id="{B28FE803-1AA2-BC44-8C40-D80C41DBDC49}"/>
              </a:ext>
            </a:extLst>
          </p:cNvPr>
          <p:cNvSpPr>
            <a:spLocks noGrp="1"/>
          </p:cNvSpPr>
          <p:nvPr>
            <p:ph type="body" sz="quarter" idx="15"/>
          </p:nvPr>
        </p:nvSpPr>
        <p:spPr>
          <a:xfrm>
            <a:off x="762000" y="1700213"/>
            <a:ext cx="6342994" cy="3187097"/>
          </a:xfrm>
        </p:spPr>
        <p:txBody>
          <a:bodyPr/>
          <a:lstStyle/>
          <a:p>
            <a:pPr>
              <a:spcBef>
                <a:spcPts val="1200"/>
              </a:spcBef>
              <a:defRPr sz="2400"/>
            </a:pPr>
            <a:r>
              <a:rPr lang="en-US" sz="1800" dirty="0"/>
              <a:t>—</a:t>
            </a:r>
            <a:r>
              <a:rPr lang="ru-RU" sz="1800" dirty="0"/>
              <a:t> работаю в </a:t>
            </a:r>
            <a:r>
              <a:rPr lang="ru-RU" sz="1800" dirty="0" err="1"/>
              <a:t>Райффайзен</a:t>
            </a:r>
            <a:r>
              <a:rPr lang="ru-RU" sz="1800" dirty="0"/>
              <a:t> банке</a:t>
            </a:r>
            <a:endParaRPr lang="en-US" sz="1800" dirty="0"/>
          </a:p>
          <a:p>
            <a:pPr>
              <a:spcBef>
                <a:spcPts val="1200"/>
              </a:spcBef>
              <a:defRPr sz="2400"/>
            </a:pPr>
            <a:r>
              <a:rPr lang="ru-RU" sz="1800" dirty="0"/>
              <a:t>— </a:t>
            </a:r>
            <a:r>
              <a:rPr lang="en-GB" sz="1800" dirty="0"/>
              <a:t>teamlead </a:t>
            </a:r>
            <a:r>
              <a:rPr lang="ru-RU" sz="1800" dirty="0"/>
              <a:t>в </a:t>
            </a:r>
            <a:r>
              <a:rPr lang="en-US" sz="1800" dirty="0"/>
              <a:t>3 </a:t>
            </a:r>
            <a:r>
              <a:rPr lang="ru-RU" sz="1800" dirty="0"/>
              <a:t>командах</a:t>
            </a:r>
            <a:endParaRPr lang="en-GB" sz="1800" dirty="0"/>
          </a:p>
          <a:p>
            <a:pPr>
              <a:spcBef>
                <a:spcPts val="1200"/>
              </a:spcBef>
              <a:defRPr sz="2400"/>
            </a:pPr>
            <a:r>
              <a:rPr lang="en-GB" sz="1800" dirty="0"/>
              <a:t>— community lead </a:t>
            </a:r>
            <a:r>
              <a:rPr lang="ru-RU" sz="1800" dirty="0"/>
              <a:t>в </a:t>
            </a:r>
            <a:r>
              <a:rPr lang="en-GB" sz="1800" dirty="0"/>
              <a:t>Python Community</a:t>
            </a:r>
          </a:p>
          <a:p>
            <a:pPr>
              <a:spcBef>
                <a:spcPts val="1200"/>
              </a:spcBef>
              <a:defRPr sz="2400"/>
            </a:pPr>
            <a:r>
              <a:rPr lang="en-GB" sz="1800" dirty="0"/>
              <a:t>—</a:t>
            </a:r>
            <a:r>
              <a:rPr lang="ru-RU" sz="1800" dirty="0"/>
              <a:t> </a:t>
            </a:r>
            <a:r>
              <a:rPr lang="en-GB" sz="1800" dirty="0" err="1"/>
              <a:t>fullstack</a:t>
            </a:r>
            <a:r>
              <a:rPr lang="en-GB" sz="1800" dirty="0"/>
              <a:t>: </a:t>
            </a:r>
            <a:r>
              <a:rPr lang="ru-RU" sz="1800" dirty="0"/>
              <a:t>разрабатываю </a:t>
            </a:r>
            <a:r>
              <a:rPr lang="en-US" sz="1800" dirty="0"/>
              <a:t>back </a:t>
            </a:r>
            <a:r>
              <a:rPr lang="ru-RU" sz="1800" dirty="0"/>
              <a:t>на </a:t>
            </a:r>
            <a:r>
              <a:rPr lang="en-GB" sz="1800" dirty="0"/>
              <a:t>python </a:t>
            </a:r>
            <a:r>
              <a:rPr lang="ru-RU" sz="1800" dirty="0"/>
              <a:t>и </a:t>
            </a:r>
            <a:r>
              <a:rPr lang="en-US" sz="1800" dirty="0"/>
              <a:t>front </a:t>
            </a:r>
            <a:r>
              <a:rPr lang="ru-RU" sz="1800" dirty="0"/>
              <a:t>на </a:t>
            </a:r>
            <a:r>
              <a:rPr lang="en-GB" sz="1800" dirty="0"/>
              <a:t>typescript, </a:t>
            </a:r>
            <a:r>
              <a:rPr lang="ru-RU" sz="1800" dirty="0"/>
              <a:t>занимаюсь </a:t>
            </a:r>
            <a:r>
              <a:rPr lang="en-US" sz="1800" dirty="0" err="1"/>
              <a:t>devops</a:t>
            </a:r>
            <a:endParaRPr lang="en-GB" sz="1800" dirty="0"/>
          </a:p>
        </p:txBody>
      </p:sp>
      <p:pic>
        <p:nvPicPr>
          <p:cNvPr id="8" name="Picture 7">
            <a:extLst>
              <a:ext uri="{FF2B5EF4-FFF2-40B4-BE49-F238E27FC236}">
                <a16:creationId xmlns:a16="http://schemas.microsoft.com/office/drawing/2014/main" id="{B61750F4-794C-5A4D-9D12-5540C097A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015" y="1700213"/>
            <a:ext cx="2613985" cy="2616601"/>
          </a:xfrm>
          <a:prstGeom prst="rect">
            <a:avLst/>
          </a:prstGeom>
        </p:spPr>
      </p:pic>
      <p:sp>
        <p:nvSpPr>
          <p:cNvPr id="9" name="TextBox 8">
            <a:extLst>
              <a:ext uri="{FF2B5EF4-FFF2-40B4-BE49-F238E27FC236}">
                <a16:creationId xmlns:a16="http://schemas.microsoft.com/office/drawing/2014/main" id="{25D3B18D-A889-F34F-909B-9001BB36A6C4}"/>
              </a:ext>
            </a:extLst>
          </p:cNvPr>
          <p:cNvSpPr txBox="1"/>
          <p:nvPr/>
        </p:nvSpPr>
        <p:spPr>
          <a:xfrm>
            <a:off x="9209616" y="4609013"/>
            <a:ext cx="1826782" cy="400110"/>
          </a:xfrm>
          <a:prstGeom prst="rect">
            <a:avLst/>
          </a:prstGeom>
        </p:spPr>
        <p:txBody>
          <a:bodyPr vert="horz" wrap="none" lIns="0" tIns="45720" rIns="91440" bIns="45720" rtlCol="0">
            <a:spAutoFit/>
          </a:bodyPr>
          <a:lstStyle/>
          <a:p>
            <a:pPr algn="l"/>
            <a:r>
              <a:rPr lang="en-US" sz="2000" dirty="0">
                <a:solidFill>
                  <a:schemeClr val="bg1"/>
                </a:solidFill>
                <a:hlinkClick r:id="rId3"/>
              </a:rPr>
              <a:t>https://xfenix.ru</a:t>
            </a:r>
            <a:endParaRPr lang="en-US" sz="2000" dirty="0">
              <a:solidFill>
                <a:schemeClr val="bg1"/>
              </a:solidFill>
            </a:endParaRPr>
          </a:p>
        </p:txBody>
      </p:sp>
    </p:spTree>
    <p:extLst>
      <p:ext uri="{BB962C8B-B14F-4D97-AF65-F5344CB8AC3E}">
        <p14:creationId xmlns:p14="http://schemas.microsoft.com/office/powerpoint/2010/main" val="4030133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Как так вышло?</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30</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Культура закрытого клуба: соревнование за место среди «лучших»</a:t>
            </a:r>
          </a:p>
          <a:p>
            <a:r>
              <a:rPr lang="en-US" sz="1800"/>
              <a:t>— </a:t>
            </a:r>
            <a:r>
              <a:rPr lang="ru-RU" sz="1800"/>
              <a:t>Большой успех важной компании</a:t>
            </a:r>
          </a:p>
          <a:p>
            <a:r>
              <a:rPr lang="ru-RU" sz="1800"/>
              <a:t>— Все стали копировать: мы тоже хотим такого успеха!</a:t>
            </a:r>
          </a:p>
          <a:p>
            <a:r>
              <a:rPr lang="ru-RU" sz="1800"/>
              <a:t>— Дошло до абсурда: маленькие компании и компании среднего размера стали строить интервью по таким же принципам</a:t>
            </a:r>
          </a:p>
        </p:txBody>
      </p:sp>
      <p:sp>
        <p:nvSpPr>
          <p:cNvPr id="4" name="Text Placeholder 3">
            <a:extLst>
              <a:ext uri="{FF2B5EF4-FFF2-40B4-BE49-F238E27FC236}">
                <a16:creationId xmlns:a16="http://schemas.microsoft.com/office/drawing/2014/main" id="{92022FC9-5169-4B0A-ADB8-F260FDB68719}"/>
              </a:ext>
            </a:extLst>
          </p:cNvPr>
          <p:cNvSpPr>
            <a:spLocks noGrp="1"/>
          </p:cNvSpPr>
          <p:nvPr>
            <p:ph type="body" sz="quarter" idx="14"/>
          </p:nvPr>
        </p:nvSpPr>
        <p:spPr>
          <a:xfrm>
            <a:off x="762000" y="952500"/>
            <a:ext cx="9906000" cy="381000"/>
          </a:xfrm>
        </p:spPr>
        <p:txBody>
          <a:bodyPr/>
          <a:lstStyle/>
          <a:p>
            <a:r>
              <a:rPr lang="ru-RU"/>
              <a:t>Это мои рассуждения</a:t>
            </a:r>
            <a:endParaRPr lang="en-RU"/>
          </a:p>
        </p:txBody>
      </p:sp>
    </p:spTree>
    <p:extLst>
      <p:ext uri="{BB962C8B-B14F-4D97-AF65-F5344CB8AC3E}">
        <p14:creationId xmlns:p14="http://schemas.microsoft.com/office/powerpoint/2010/main" val="362029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3BAB8-0433-4395-C74D-7A0A19734D8E}"/>
              </a:ext>
            </a:extLst>
          </p:cNvPr>
          <p:cNvSpPr txBox="1"/>
          <p:nvPr/>
        </p:nvSpPr>
        <p:spPr>
          <a:xfrm>
            <a:off x="3371850" y="2359476"/>
            <a:ext cx="5448300" cy="2139047"/>
          </a:xfrm>
          <a:prstGeom prst="rect">
            <a:avLst/>
          </a:prstGeom>
          <a:noFill/>
        </p:spPr>
        <p:txBody>
          <a:bodyPr wrap="square">
            <a:spAutoFit/>
          </a:bodyPr>
          <a:lstStyle/>
          <a:p>
            <a:r>
              <a:rPr lang="en-RU" sz="1800"/>
              <a:t>&gt;&gt;&gt; some_fancy_array = [1, 1, 2, 2, 3, 3, 4, 5, 5]</a:t>
            </a:r>
          </a:p>
          <a:p>
            <a:r>
              <a:rPr lang="en-RU" sz="1800"/>
              <a:t>&gt;&gt;&gt; future_result = 0</a:t>
            </a:r>
          </a:p>
          <a:p>
            <a:r>
              <a:rPr lang="en-RU" sz="1800"/>
              <a:t>&gt;&gt;&gt; for one_element in some_fancy_array:</a:t>
            </a:r>
          </a:p>
          <a:p>
            <a:r>
              <a:rPr lang="en-RU" sz="1800"/>
              <a:t>...        future_result ^= one_element</a:t>
            </a:r>
          </a:p>
          <a:p>
            <a:r>
              <a:rPr lang="en-RU" sz="1800"/>
              <a:t>&gt;&gt;&gt; print(future_result)</a:t>
            </a:r>
          </a:p>
          <a:p>
            <a:r>
              <a:rPr lang="en-RU" sz="1800"/>
              <a:t>4</a:t>
            </a:r>
          </a:p>
        </p:txBody>
      </p:sp>
    </p:spTree>
    <p:extLst>
      <p:ext uri="{BB962C8B-B14F-4D97-AF65-F5344CB8AC3E}">
        <p14:creationId xmlns:p14="http://schemas.microsoft.com/office/powerpoint/2010/main" val="38646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E94F-1A92-5804-30FA-0215E31C9922}"/>
              </a:ext>
            </a:extLst>
          </p:cNvPr>
          <p:cNvSpPr>
            <a:spLocks noGrp="1"/>
          </p:cNvSpPr>
          <p:nvPr>
            <p:ph type="title"/>
          </p:nvPr>
        </p:nvSpPr>
        <p:spPr/>
        <p:txBody>
          <a:bodyPr/>
          <a:lstStyle/>
          <a:p>
            <a:r>
              <a:rPr lang="ru-RU"/>
              <a:t>Обсудим алгоритмические</a:t>
            </a:r>
            <a:br>
              <a:rPr lang="ru-RU"/>
            </a:br>
            <a:r>
              <a:rPr lang="ru-RU"/>
              <a:t>собеседования</a:t>
            </a:r>
            <a:endParaRPr lang="en-RU"/>
          </a:p>
        </p:txBody>
      </p:sp>
      <p:sp>
        <p:nvSpPr>
          <p:cNvPr id="3" name="Slide Number Placeholder 2">
            <a:extLst>
              <a:ext uri="{FF2B5EF4-FFF2-40B4-BE49-F238E27FC236}">
                <a16:creationId xmlns:a16="http://schemas.microsoft.com/office/drawing/2014/main" id="{FDBEFB54-C2CB-AB51-97ED-BBD8EB3E8079}"/>
              </a:ext>
            </a:extLst>
          </p:cNvPr>
          <p:cNvSpPr>
            <a:spLocks noGrp="1"/>
          </p:cNvSpPr>
          <p:nvPr>
            <p:ph type="sldNum" sz="quarter" idx="4"/>
          </p:nvPr>
        </p:nvSpPr>
        <p:spPr/>
        <p:txBody>
          <a:bodyPr/>
          <a:lstStyle/>
          <a:p>
            <a:fld id="{4F260BB2-4DBA-4B96-A733-49638465F576}" type="slidenum">
              <a:rPr lang="x-none" smtClean="0"/>
              <a:pPr/>
              <a:t>32</a:t>
            </a:fld>
            <a:endParaRPr lang="x-none"/>
          </a:p>
        </p:txBody>
      </p:sp>
    </p:spTree>
    <p:extLst>
      <p:ext uri="{BB962C8B-B14F-4D97-AF65-F5344CB8AC3E}">
        <p14:creationId xmlns:p14="http://schemas.microsoft.com/office/powerpoint/2010/main" val="137216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629831-E10C-AFA8-54C6-C9B23E4E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224" y="441678"/>
            <a:ext cx="2908642" cy="5043812"/>
          </a:xfrm>
          <a:prstGeom prst="rect">
            <a:avLst/>
          </a:prstGeom>
        </p:spPr>
      </p:pic>
      <p:sp>
        <p:nvSpPr>
          <p:cNvPr id="9" name="Title 1">
            <a:extLst>
              <a:ext uri="{FF2B5EF4-FFF2-40B4-BE49-F238E27FC236}">
                <a16:creationId xmlns:a16="http://schemas.microsoft.com/office/drawing/2014/main" id="{91871802-63A2-FE23-C236-B3052CB59160}"/>
              </a:ext>
            </a:extLst>
          </p:cNvPr>
          <p:cNvSpPr txBox="1">
            <a:spLocks/>
          </p:cNvSpPr>
          <p:nvPr/>
        </p:nvSpPr>
        <p:spPr>
          <a:xfrm>
            <a:off x="357545" y="5844822"/>
            <a:ext cx="10668001" cy="571500"/>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buFontTx/>
            </a:pPr>
            <a:r>
              <a:rPr lang="ru-RU"/>
              <a:t>Ты выглядишь как соискатель</a:t>
            </a:r>
            <a:endParaRPr lang="en-RU"/>
          </a:p>
        </p:txBody>
      </p:sp>
    </p:spTree>
    <p:extLst>
      <p:ext uri="{BB962C8B-B14F-4D97-AF65-F5344CB8AC3E}">
        <p14:creationId xmlns:p14="http://schemas.microsoft.com/office/powerpoint/2010/main" val="4279328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Из чего состоит алгоритмический блок?</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34</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От одной до бесконечности секций</a:t>
            </a:r>
          </a:p>
          <a:p>
            <a:r>
              <a:rPr lang="ru-RU" sz="1800"/>
              <a:t>— Задачи «сделай за </a:t>
            </a:r>
            <a:r>
              <a:rPr lang="en-US" sz="1800"/>
              <a:t>O(N)</a:t>
            </a:r>
            <a:r>
              <a:rPr lang="ru-RU" sz="1800"/>
              <a:t>», которым часто требуется оригинальный способ решения</a:t>
            </a:r>
          </a:p>
          <a:p>
            <a:r>
              <a:rPr lang="ru-RU" sz="1800"/>
              <a:t>— Или задачи ближе к бытовому уровню, если повезет (скорее нет, ведь «бытовой уровень» может сильно варьироваться)</a:t>
            </a:r>
          </a:p>
          <a:p>
            <a:r>
              <a:rPr lang="ru-RU" sz="1800"/>
              <a:t>— Группы алгоритмов: рекурсивные, разделяй и властвуй, динамическое программирование, жадные алгоритмы, прямой перебор (его не любят как раз, он ведет к </a:t>
            </a:r>
            <a:r>
              <a:rPr lang="en-US" sz="1800"/>
              <a:t>N^2 </a:t>
            </a:r>
            <a:r>
              <a:rPr lang="ru-RU" sz="1800"/>
              <a:t>и далее), поиск с возвратом, вероятностные алгоритмы</a:t>
            </a:r>
            <a:endParaRPr lang="en-US" sz="1800"/>
          </a:p>
        </p:txBody>
      </p:sp>
      <p:sp>
        <p:nvSpPr>
          <p:cNvPr id="4" name="Text Placeholder 3">
            <a:extLst>
              <a:ext uri="{FF2B5EF4-FFF2-40B4-BE49-F238E27FC236}">
                <a16:creationId xmlns:a16="http://schemas.microsoft.com/office/drawing/2014/main" id="{92022FC9-5169-4B0A-ADB8-F260FDB68719}"/>
              </a:ext>
            </a:extLst>
          </p:cNvPr>
          <p:cNvSpPr>
            <a:spLocks noGrp="1"/>
          </p:cNvSpPr>
          <p:nvPr>
            <p:ph type="body" sz="quarter" idx="14"/>
          </p:nvPr>
        </p:nvSpPr>
        <p:spPr>
          <a:xfrm>
            <a:off x="762000" y="952500"/>
            <a:ext cx="9906000" cy="381000"/>
          </a:xfrm>
        </p:spPr>
        <p:txBody>
          <a:bodyPr/>
          <a:lstStyle/>
          <a:p>
            <a:r>
              <a:rPr lang="ru-RU"/>
              <a:t>Он же лайвкодинг или вайтбординг</a:t>
            </a:r>
            <a:endParaRPr lang="en-RU"/>
          </a:p>
        </p:txBody>
      </p:sp>
    </p:spTree>
    <p:extLst>
      <p:ext uri="{BB962C8B-B14F-4D97-AF65-F5344CB8AC3E}">
        <p14:creationId xmlns:p14="http://schemas.microsoft.com/office/powerpoint/2010/main" val="341778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1EA45-143B-2964-A264-D13005C2A98F}"/>
              </a:ext>
            </a:extLst>
          </p:cNvPr>
          <p:cNvPicPr>
            <a:picLocks noChangeAspect="1"/>
          </p:cNvPicPr>
          <p:nvPr/>
        </p:nvPicPr>
        <p:blipFill>
          <a:blip r:embed="rId2"/>
          <a:stretch>
            <a:fillRect/>
          </a:stretch>
        </p:blipFill>
        <p:spPr>
          <a:xfrm>
            <a:off x="3949148" y="0"/>
            <a:ext cx="4293704" cy="6858000"/>
          </a:xfrm>
          <a:prstGeom prst="rect">
            <a:avLst/>
          </a:prstGeom>
        </p:spPr>
      </p:pic>
    </p:spTree>
    <p:extLst>
      <p:ext uri="{BB962C8B-B14F-4D97-AF65-F5344CB8AC3E}">
        <p14:creationId xmlns:p14="http://schemas.microsoft.com/office/powerpoint/2010/main" val="1050432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a:xfrm>
            <a:off x="761999" y="381000"/>
            <a:ext cx="5492497" cy="571500"/>
          </a:xfrm>
        </p:spPr>
        <p:txBody>
          <a:bodyPr/>
          <a:lstStyle/>
          <a:p>
            <a:r>
              <a:rPr lang="ru-RU" sz="2400" dirty="0"/>
              <a:t>Что думают</a:t>
            </a:r>
            <a:br>
              <a:rPr lang="ru-RU" sz="2400" dirty="0"/>
            </a:br>
            <a:r>
              <a:rPr lang="ru-RU" sz="2400" dirty="0"/>
              <a:t>интервьюеры об алгоритмах?</a:t>
            </a:r>
            <a:endParaRPr lang="en-RU" sz="2400" dirty="0"/>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36</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p:txBody>
          <a:bodyPr/>
          <a:lstStyle/>
          <a:p>
            <a:r>
              <a:rPr lang="ru-RU" sz="1800"/>
              <a:t>Отличный объективный способ, чтобы проверить, как человек:</a:t>
            </a:r>
          </a:p>
          <a:p>
            <a:r>
              <a:rPr lang="ru-RU" sz="1800"/>
              <a:t>— Решает задачи</a:t>
            </a:r>
          </a:p>
          <a:p>
            <a:r>
              <a:rPr lang="ru-RU" sz="1800"/>
              <a:t>— Задает вопросы</a:t>
            </a:r>
          </a:p>
          <a:p>
            <a:r>
              <a:rPr lang="ru-RU" sz="1800"/>
              <a:t>— Разбирается в проблемах</a:t>
            </a:r>
          </a:p>
        </p:txBody>
      </p:sp>
      <p:sp>
        <p:nvSpPr>
          <p:cNvPr id="7" name="Text Placeholder 6">
            <a:extLst>
              <a:ext uri="{FF2B5EF4-FFF2-40B4-BE49-F238E27FC236}">
                <a16:creationId xmlns:a16="http://schemas.microsoft.com/office/drawing/2014/main" id="{3E38BE8D-408C-8BFA-27C4-76B0522D3115}"/>
              </a:ext>
            </a:extLst>
          </p:cNvPr>
          <p:cNvSpPr>
            <a:spLocks noGrp="1"/>
          </p:cNvSpPr>
          <p:nvPr>
            <p:ph type="body" sz="quarter" idx="19"/>
          </p:nvPr>
        </p:nvSpPr>
        <p:spPr>
          <a:xfrm>
            <a:off x="6888646" y="1700213"/>
            <a:ext cx="5062562" cy="2681287"/>
          </a:xfrm>
        </p:spPr>
        <p:txBody>
          <a:bodyPr/>
          <a:lstStyle/>
          <a:p>
            <a:r>
              <a:rPr lang="ru-RU" sz="1800">
                <a:solidFill>
                  <a:schemeClr val="bg1"/>
                </a:solidFill>
              </a:rPr>
              <a:t>Кроме того:</a:t>
            </a:r>
          </a:p>
          <a:p>
            <a:r>
              <a:rPr lang="ru-RU" sz="1800">
                <a:solidFill>
                  <a:schemeClr val="bg1"/>
                </a:solidFill>
              </a:rPr>
              <a:t>— Можно посмотреть, как человек себя ведет в стрессовой ситуации</a:t>
            </a:r>
          </a:p>
          <a:p>
            <a:r>
              <a:rPr lang="ru-RU" sz="1800">
                <a:solidFill>
                  <a:schemeClr val="bg1"/>
                </a:solidFill>
              </a:rPr>
              <a:t>— А ещё, разработчики</a:t>
            </a:r>
            <a:r>
              <a:rPr lang="en-US" sz="1800">
                <a:solidFill>
                  <a:schemeClr val="bg1"/>
                </a:solidFill>
              </a:rPr>
              <a:t> </a:t>
            </a:r>
            <a:r>
              <a:rPr lang="ru-RU" sz="1800">
                <a:solidFill>
                  <a:schemeClr val="bg1"/>
                </a:solidFill>
              </a:rPr>
              <a:t>в основном одобряют эту практику</a:t>
            </a:r>
          </a:p>
        </p:txBody>
      </p:sp>
    </p:spTree>
    <p:extLst>
      <p:ext uri="{BB962C8B-B14F-4D97-AF65-F5344CB8AC3E}">
        <p14:creationId xmlns:p14="http://schemas.microsoft.com/office/powerpoint/2010/main" val="1575631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04E7F9-9C44-45C8-2F88-273CB455E118}"/>
              </a:ext>
            </a:extLst>
          </p:cNvPr>
          <p:cNvPicPr>
            <a:picLocks noChangeAspect="1"/>
          </p:cNvPicPr>
          <p:nvPr/>
        </p:nvPicPr>
        <p:blipFill>
          <a:blip r:embed="rId2"/>
          <a:stretch>
            <a:fillRect/>
          </a:stretch>
        </p:blipFill>
        <p:spPr>
          <a:xfrm>
            <a:off x="2843276" y="1085125"/>
            <a:ext cx="6505448" cy="4687749"/>
          </a:xfrm>
          <a:prstGeom prst="rect">
            <a:avLst/>
          </a:prstGeom>
        </p:spPr>
      </p:pic>
    </p:spTree>
    <p:extLst>
      <p:ext uri="{BB962C8B-B14F-4D97-AF65-F5344CB8AC3E}">
        <p14:creationId xmlns:p14="http://schemas.microsoft.com/office/powerpoint/2010/main" val="3315159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E94F-1A92-5804-30FA-0215E31C9922}"/>
              </a:ext>
            </a:extLst>
          </p:cNvPr>
          <p:cNvSpPr>
            <a:spLocks noGrp="1"/>
          </p:cNvSpPr>
          <p:nvPr>
            <p:ph type="title"/>
          </p:nvPr>
        </p:nvSpPr>
        <p:spPr>
          <a:xfrm>
            <a:off x="1147762" y="771441"/>
            <a:ext cx="9367837" cy="952500"/>
          </a:xfrm>
        </p:spPr>
        <p:txBody>
          <a:bodyPr/>
          <a:lstStyle/>
          <a:p>
            <a:r>
              <a:rPr lang="ru-RU"/>
              <a:t>Обсудим</a:t>
            </a:r>
            <a:br>
              <a:rPr lang="ru-RU"/>
            </a:br>
            <a:r>
              <a:rPr lang="en-US"/>
              <a:t>system design</a:t>
            </a:r>
            <a:br>
              <a:rPr lang="ru-RU"/>
            </a:br>
            <a:r>
              <a:rPr lang="ru-RU"/>
              <a:t>собеседования</a:t>
            </a:r>
            <a:endParaRPr lang="en-RU"/>
          </a:p>
        </p:txBody>
      </p:sp>
      <p:sp>
        <p:nvSpPr>
          <p:cNvPr id="3" name="Slide Number Placeholder 2">
            <a:extLst>
              <a:ext uri="{FF2B5EF4-FFF2-40B4-BE49-F238E27FC236}">
                <a16:creationId xmlns:a16="http://schemas.microsoft.com/office/drawing/2014/main" id="{FDBEFB54-C2CB-AB51-97ED-BBD8EB3E8079}"/>
              </a:ext>
            </a:extLst>
          </p:cNvPr>
          <p:cNvSpPr>
            <a:spLocks noGrp="1"/>
          </p:cNvSpPr>
          <p:nvPr>
            <p:ph type="sldNum" sz="quarter" idx="4"/>
          </p:nvPr>
        </p:nvSpPr>
        <p:spPr/>
        <p:txBody>
          <a:bodyPr/>
          <a:lstStyle/>
          <a:p>
            <a:fld id="{4F260BB2-4DBA-4B96-A733-49638465F576}" type="slidenum">
              <a:rPr lang="x-none" smtClean="0"/>
              <a:pPr/>
              <a:t>38</a:t>
            </a:fld>
            <a:endParaRPr lang="x-none"/>
          </a:p>
        </p:txBody>
      </p:sp>
    </p:spTree>
    <p:extLst>
      <p:ext uri="{BB962C8B-B14F-4D97-AF65-F5344CB8AC3E}">
        <p14:creationId xmlns:p14="http://schemas.microsoft.com/office/powerpoint/2010/main" val="329235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D85D08-FB17-E7EB-14A5-24E1B7481AB4}"/>
              </a:ext>
            </a:extLst>
          </p:cNvPr>
          <p:cNvPicPr>
            <a:picLocks noChangeAspect="1"/>
          </p:cNvPicPr>
          <p:nvPr/>
        </p:nvPicPr>
        <p:blipFill>
          <a:blip r:embed="rId2"/>
          <a:stretch>
            <a:fillRect/>
          </a:stretch>
        </p:blipFill>
        <p:spPr>
          <a:xfrm>
            <a:off x="912969" y="2034771"/>
            <a:ext cx="10366062" cy="2788458"/>
          </a:xfrm>
          <a:prstGeom prst="rect">
            <a:avLst/>
          </a:prstGeom>
        </p:spPr>
      </p:pic>
    </p:spTree>
    <p:extLst>
      <p:ext uri="{BB962C8B-B14F-4D97-AF65-F5344CB8AC3E}">
        <p14:creationId xmlns:p14="http://schemas.microsoft.com/office/powerpoint/2010/main" val="241946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Отдельно про мой опыт интервью</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4</a:t>
            </a:fld>
            <a:endParaRPr lang="x-none"/>
          </a:p>
        </p:txBody>
      </p:sp>
      <p:sp>
        <p:nvSpPr>
          <p:cNvPr id="4" name="Text Placeholder 3">
            <a:extLst>
              <a:ext uri="{FF2B5EF4-FFF2-40B4-BE49-F238E27FC236}">
                <a16:creationId xmlns:a16="http://schemas.microsoft.com/office/drawing/2014/main" id="{09600C12-7542-C723-756F-0DE4475A4D3B}"/>
              </a:ext>
            </a:extLst>
          </p:cNvPr>
          <p:cNvSpPr>
            <a:spLocks noGrp="1"/>
          </p:cNvSpPr>
          <p:nvPr>
            <p:ph type="body" sz="quarter" idx="14"/>
          </p:nvPr>
        </p:nvSpPr>
        <p:spPr/>
        <p:txBody>
          <a:bodyPr/>
          <a:lstStyle/>
          <a:p>
            <a:r>
              <a:rPr lang="ru-RU"/>
              <a:t>Мой опыт не ограничен техническими интервью, но здесь только про них</a:t>
            </a:r>
            <a:endParaRPr lang="en-RU"/>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9140952" cy="2681287"/>
          </a:xfrm>
        </p:spPr>
        <p:txBody>
          <a:bodyPr/>
          <a:lstStyle/>
          <a:p>
            <a:r>
              <a:rPr lang="ru-RU" sz="1800"/>
              <a:t>— Первый раз участвовал в интервью в 2008 году</a:t>
            </a:r>
          </a:p>
          <a:p>
            <a:r>
              <a:rPr lang="ru-RU" sz="1800"/>
              <a:t>— Интервьюировал </a:t>
            </a:r>
            <a:r>
              <a:rPr lang="en-US" sz="1800"/>
              <a:t>php</a:t>
            </a:r>
            <a:r>
              <a:rPr lang="ru-RU" sz="1800"/>
              <a:t>-</a:t>
            </a:r>
            <a:r>
              <a:rPr lang="en-US" sz="1800"/>
              <a:t>, frontend</a:t>
            </a:r>
            <a:r>
              <a:rPr lang="ru-RU" sz="1800"/>
              <a:t>-</a:t>
            </a:r>
            <a:r>
              <a:rPr lang="en-US" sz="1800"/>
              <a:t>, python</a:t>
            </a:r>
            <a:r>
              <a:rPr lang="ru-RU" sz="1800"/>
              <a:t>-разработчиков</a:t>
            </a:r>
            <a:r>
              <a:rPr lang="en-US" sz="1800"/>
              <a:t>, devops</a:t>
            </a:r>
            <a:r>
              <a:rPr lang="ru-RU" sz="1800"/>
              <a:t>-инженеров</a:t>
            </a:r>
          </a:p>
          <a:p>
            <a:r>
              <a:rPr lang="ru-RU" sz="1800"/>
              <a:t>— Сейчас лидирую группу интервьюеров в банке (6 человек)</a:t>
            </a:r>
          </a:p>
          <a:p>
            <a:r>
              <a:rPr lang="ru-RU" sz="1800"/>
              <a:t>— Провел около 150 технических собеседований за последние несколько лет</a:t>
            </a:r>
          </a:p>
          <a:p>
            <a:r>
              <a:rPr lang="ru-RU" sz="1800"/>
              <a:t>— Подготавливаю интервьюеров, занимаюсь онбордингом и </a:t>
            </a:r>
            <a:r>
              <a:rPr lang="en-US" sz="1800"/>
              <a:t>farewell-</a:t>
            </a:r>
            <a:r>
              <a:rPr lang="ru-RU" sz="1800"/>
              <a:t>активностями</a:t>
            </a:r>
            <a:endParaRPr lang="en-RU" sz="1800"/>
          </a:p>
          <a:p>
            <a:r>
              <a:rPr lang="ru-RU" sz="1800"/>
              <a:t>— Как разработчик был на сотнях интервью и многие успешно провалил</a:t>
            </a:r>
            <a:r>
              <a:rPr lang="en-US" sz="1800"/>
              <a:t> 😏 😏 😏</a:t>
            </a:r>
            <a:endParaRPr lang="en-RU" sz="1800"/>
          </a:p>
        </p:txBody>
      </p:sp>
    </p:spTree>
    <p:extLst>
      <p:ext uri="{BB962C8B-B14F-4D97-AF65-F5344CB8AC3E}">
        <p14:creationId xmlns:p14="http://schemas.microsoft.com/office/powerpoint/2010/main" val="337247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Из чего состоит </a:t>
            </a:r>
            <a:r>
              <a:rPr lang="en-US"/>
              <a:t>system design?</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40</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10439400" cy="2681287"/>
          </a:xfrm>
        </p:spPr>
        <p:txBody>
          <a:bodyPr/>
          <a:lstStyle/>
          <a:p>
            <a:r>
              <a:rPr lang="ru-RU" sz="1800"/>
              <a:t>— Нужно спроектировать (устно/а может и нет) распределенную систему</a:t>
            </a:r>
          </a:p>
          <a:p>
            <a:r>
              <a:rPr lang="ru-RU" sz="1800"/>
              <a:t>— Типовые задачи: </a:t>
            </a:r>
            <a:r>
              <a:rPr lang="en-US" sz="1800"/>
              <a:t>twitter, youtube, shortener, chatting service, e-commerce, web crawler, etc.</a:t>
            </a:r>
            <a:endParaRPr lang="ru-RU" sz="1800"/>
          </a:p>
          <a:p>
            <a:r>
              <a:rPr lang="ru-RU"/>
              <a:t>— Разработчикам эти интервью нравятся</a:t>
            </a:r>
            <a:endParaRPr lang="en-US" sz="1800"/>
          </a:p>
        </p:txBody>
      </p:sp>
    </p:spTree>
    <p:extLst>
      <p:ext uri="{BB962C8B-B14F-4D97-AF65-F5344CB8AC3E}">
        <p14:creationId xmlns:p14="http://schemas.microsoft.com/office/powerpoint/2010/main" val="2866419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Что думают нейросети?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41</a:t>
            </a:fld>
            <a:endParaRPr lang="x-none"/>
          </a:p>
        </p:txBody>
      </p:sp>
      <p:sp>
        <p:nvSpPr>
          <p:cNvPr id="4" name="Text Placeholder 3">
            <a:extLst>
              <a:ext uri="{FF2B5EF4-FFF2-40B4-BE49-F238E27FC236}">
                <a16:creationId xmlns:a16="http://schemas.microsoft.com/office/drawing/2014/main" id="{6D21E5DB-9176-6D12-7F58-A79EA0AEDD1A}"/>
              </a:ext>
            </a:extLst>
          </p:cNvPr>
          <p:cNvSpPr>
            <a:spLocks noGrp="1"/>
          </p:cNvSpPr>
          <p:nvPr>
            <p:ph type="body" sz="quarter" idx="14"/>
          </p:nvPr>
        </p:nvSpPr>
        <p:spPr/>
        <p:txBody>
          <a:bodyPr/>
          <a:lstStyle/>
          <a:p>
            <a:r>
              <a:rPr lang="en-US"/>
              <a:t>🪄</a:t>
            </a:r>
            <a:endParaRPr lang="en-RU"/>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7820025" cy="2681287"/>
          </a:xfrm>
        </p:spPr>
        <p:txBody>
          <a:bodyPr/>
          <a:lstStyle/>
          <a:p>
            <a:r>
              <a:rPr lang="ru-RU" sz="1800"/>
              <a:t>— Можно оценить скилы проектирования архитектуры</a:t>
            </a:r>
          </a:p>
          <a:p>
            <a:r>
              <a:rPr lang="ru-RU" sz="1800"/>
              <a:t>— Показывает</a:t>
            </a:r>
            <a:r>
              <a:rPr lang="en-US"/>
              <a:t>,</a:t>
            </a:r>
            <a:r>
              <a:rPr lang="ru-RU" sz="1800"/>
              <a:t> как человек решает сложные проблемы</a:t>
            </a:r>
          </a:p>
          <a:p>
            <a:r>
              <a:rPr lang="ru-RU" sz="1800"/>
              <a:t>— Отражает реальные задачи</a:t>
            </a:r>
          </a:p>
          <a:p>
            <a:r>
              <a:rPr lang="ru-RU" sz="1800"/>
              <a:t>— Позволяет сравнивать кандидатов</a:t>
            </a:r>
          </a:p>
          <a:p>
            <a:r>
              <a:rPr lang="ru-RU" sz="1800"/>
              <a:t>— Проверяет ваше умение взаимодействовать</a:t>
            </a:r>
          </a:p>
        </p:txBody>
      </p:sp>
    </p:spTree>
    <p:extLst>
      <p:ext uri="{BB962C8B-B14F-4D97-AF65-F5344CB8AC3E}">
        <p14:creationId xmlns:p14="http://schemas.microsoft.com/office/powerpoint/2010/main" val="73903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DC3E5-EC68-BC83-8381-DB82BCB005E4}"/>
              </a:ext>
            </a:extLst>
          </p:cNvPr>
          <p:cNvPicPr>
            <a:picLocks noChangeAspect="1"/>
          </p:cNvPicPr>
          <p:nvPr/>
        </p:nvPicPr>
        <p:blipFill>
          <a:blip r:embed="rId2"/>
          <a:stretch>
            <a:fillRect/>
          </a:stretch>
        </p:blipFill>
        <p:spPr>
          <a:xfrm>
            <a:off x="3143250" y="177800"/>
            <a:ext cx="5905500" cy="6502400"/>
          </a:xfrm>
          <a:prstGeom prst="rect">
            <a:avLst/>
          </a:prstGeom>
        </p:spPr>
      </p:pic>
    </p:spTree>
    <p:extLst>
      <p:ext uri="{BB962C8B-B14F-4D97-AF65-F5344CB8AC3E}">
        <p14:creationId xmlns:p14="http://schemas.microsoft.com/office/powerpoint/2010/main" val="1991850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85622-81DD-7050-1F44-1ED5A1081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715" y="0"/>
            <a:ext cx="5722570" cy="6858000"/>
          </a:xfrm>
          <a:prstGeom prst="rect">
            <a:avLst/>
          </a:prstGeom>
        </p:spPr>
      </p:pic>
    </p:spTree>
    <p:extLst>
      <p:ext uri="{BB962C8B-B14F-4D97-AF65-F5344CB8AC3E}">
        <p14:creationId xmlns:p14="http://schemas.microsoft.com/office/powerpoint/2010/main" val="2985981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A422-D536-F4D8-1212-5761AD61D8CC}"/>
              </a:ext>
            </a:extLst>
          </p:cNvPr>
          <p:cNvSpPr>
            <a:spLocks noGrp="1"/>
          </p:cNvSpPr>
          <p:nvPr>
            <p:ph type="title"/>
          </p:nvPr>
        </p:nvSpPr>
        <p:spPr>
          <a:xfrm>
            <a:off x="1147763" y="771441"/>
            <a:ext cx="9653587" cy="952500"/>
          </a:xfrm>
        </p:spPr>
        <p:txBody>
          <a:bodyPr/>
          <a:lstStyle/>
          <a:p>
            <a:r>
              <a:rPr lang="ru-RU"/>
              <a:t>Алгоритмические собеседования — не очень хороший критерий отбора</a:t>
            </a:r>
            <a:endParaRPr lang="en-RU"/>
          </a:p>
        </p:txBody>
      </p:sp>
      <p:sp>
        <p:nvSpPr>
          <p:cNvPr id="3" name="Slide Number Placeholder 2">
            <a:extLst>
              <a:ext uri="{FF2B5EF4-FFF2-40B4-BE49-F238E27FC236}">
                <a16:creationId xmlns:a16="http://schemas.microsoft.com/office/drawing/2014/main" id="{25ADE922-FD94-ED75-D7E0-B81CA25E6160}"/>
              </a:ext>
            </a:extLst>
          </p:cNvPr>
          <p:cNvSpPr>
            <a:spLocks noGrp="1"/>
          </p:cNvSpPr>
          <p:nvPr>
            <p:ph type="sldNum" sz="quarter" idx="4"/>
          </p:nvPr>
        </p:nvSpPr>
        <p:spPr/>
        <p:txBody>
          <a:bodyPr/>
          <a:lstStyle/>
          <a:p>
            <a:fld id="{4F260BB2-4DBA-4B96-A733-49638465F576}" type="slidenum">
              <a:rPr lang="x-none" smtClean="0"/>
              <a:pPr/>
              <a:t>44</a:t>
            </a:fld>
            <a:endParaRPr lang="x-none" dirty="0"/>
          </a:p>
        </p:txBody>
      </p:sp>
    </p:spTree>
    <p:extLst>
      <p:ext uri="{BB962C8B-B14F-4D97-AF65-F5344CB8AC3E}">
        <p14:creationId xmlns:p14="http://schemas.microsoft.com/office/powerpoint/2010/main" val="99222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41474"/>
          </a:xfrm>
        </p:spPr>
        <p:txBody>
          <a:bodyPr/>
          <a:lstStyle/>
          <a:p>
            <a:r>
              <a:rPr lang="ru-RU"/>
              <a:t>Сейчас я постараюсь показать много абсурдных вещей</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45</a:t>
            </a:fld>
            <a:endParaRPr lang="x-none"/>
          </a:p>
        </p:txBody>
      </p:sp>
    </p:spTree>
    <p:extLst>
      <p:ext uri="{BB962C8B-B14F-4D97-AF65-F5344CB8AC3E}">
        <p14:creationId xmlns:p14="http://schemas.microsoft.com/office/powerpoint/2010/main" val="3500388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Сначала вспомним про </a:t>
            </a:r>
            <a:r>
              <a:rPr lang="en-US"/>
              <a:t>O(n)</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46</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7820025" cy="2681287"/>
          </a:xfrm>
        </p:spPr>
        <p:txBody>
          <a:bodyPr/>
          <a:lstStyle/>
          <a:p>
            <a:r>
              <a:rPr lang="ru-RU" sz="1800"/>
              <a:t>Этот способ очень плох, если мы говорим об алгоритмическом интервью, ведь там мы имеем небольшие наборы данных. В реальном времени квадратичный алгоритм может быть лучше линейного</a:t>
            </a:r>
          </a:p>
        </p:txBody>
      </p:sp>
    </p:spTree>
    <p:extLst>
      <p:ext uri="{BB962C8B-B14F-4D97-AF65-F5344CB8AC3E}">
        <p14:creationId xmlns:p14="http://schemas.microsoft.com/office/powerpoint/2010/main" val="2138256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95DA2-0CC4-6A52-9EE0-44B6011D1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11" y="1634054"/>
            <a:ext cx="10108778" cy="3589892"/>
          </a:xfrm>
          <a:prstGeom prst="rect">
            <a:avLst/>
          </a:prstGeom>
        </p:spPr>
      </p:pic>
    </p:spTree>
    <p:extLst>
      <p:ext uri="{BB962C8B-B14F-4D97-AF65-F5344CB8AC3E}">
        <p14:creationId xmlns:p14="http://schemas.microsoft.com/office/powerpoint/2010/main" val="399658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Что такое алгоритмические задачи?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48</a:t>
            </a:fld>
            <a:endParaRPr lang="x-none"/>
          </a:p>
        </p:txBody>
      </p:sp>
      <p:sp>
        <p:nvSpPr>
          <p:cNvPr id="4" name="Text Placeholder 3">
            <a:extLst>
              <a:ext uri="{FF2B5EF4-FFF2-40B4-BE49-F238E27FC236}">
                <a16:creationId xmlns:a16="http://schemas.microsoft.com/office/drawing/2014/main" id="{3DE348C8-6450-F257-541F-1ACFC21F0772}"/>
              </a:ext>
            </a:extLst>
          </p:cNvPr>
          <p:cNvSpPr>
            <a:spLocks noGrp="1"/>
          </p:cNvSpPr>
          <p:nvPr>
            <p:ph type="body" sz="quarter" idx="14"/>
          </p:nvPr>
        </p:nvSpPr>
        <p:spPr/>
        <p:txBody>
          <a:bodyPr/>
          <a:lstStyle/>
          <a:p>
            <a:r>
              <a:rPr lang="ru-RU"/>
              <a:t>Бесконечный холивар</a:t>
            </a:r>
            <a:endParaRPr lang="en-RU"/>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2000" y="1700213"/>
            <a:ext cx="8858250" cy="2109787"/>
          </a:xfrm>
        </p:spPr>
        <p:txBody>
          <a:bodyPr/>
          <a:lstStyle/>
          <a:p>
            <a:r>
              <a:rPr lang="ru-RU" sz="1800"/>
              <a:t>— Несколько сотен стандартных?</a:t>
            </a:r>
          </a:p>
        </p:txBody>
      </p:sp>
    </p:spTree>
    <p:extLst>
      <p:ext uri="{BB962C8B-B14F-4D97-AF65-F5344CB8AC3E}">
        <p14:creationId xmlns:p14="http://schemas.microsoft.com/office/powerpoint/2010/main" val="2981170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279E80-DB7F-844D-5570-D105CE62B419}"/>
              </a:ext>
            </a:extLst>
          </p:cNvPr>
          <p:cNvSpPr>
            <a:spLocks noGrp="1"/>
          </p:cNvSpPr>
          <p:nvPr>
            <p:ph type="title"/>
          </p:nvPr>
        </p:nvSpPr>
        <p:spPr/>
        <p:txBody>
          <a:bodyPr/>
          <a:lstStyle/>
          <a:p>
            <a:r>
              <a:rPr lang="ru-RU"/>
              <a:t>Список алгоритмов</a:t>
            </a:r>
            <a:endParaRPr lang="en-RU"/>
          </a:p>
        </p:txBody>
      </p:sp>
      <p:sp>
        <p:nvSpPr>
          <p:cNvPr id="3" name="Slide Number Placeholder 2">
            <a:extLst>
              <a:ext uri="{FF2B5EF4-FFF2-40B4-BE49-F238E27FC236}">
                <a16:creationId xmlns:a16="http://schemas.microsoft.com/office/drawing/2014/main" id="{BC4DCBDE-5BF0-325C-7717-2A0C3034FD43}"/>
              </a:ext>
            </a:extLst>
          </p:cNvPr>
          <p:cNvSpPr>
            <a:spLocks noGrp="1"/>
          </p:cNvSpPr>
          <p:nvPr>
            <p:ph type="sldNum" sz="quarter" idx="13"/>
          </p:nvPr>
        </p:nvSpPr>
        <p:spPr/>
        <p:txBody>
          <a:bodyPr/>
          <a:lstStyle/>
          <a:p>
            <a:fld id="{4F260BB2-4DBA-4B96-A733-49638465F576}" type="slidenum">
              <a:rPr lang="x-none" smtClean="0"/>
              <a:pPr/>
              <a:t>49</a:t>
            </a:fld>
            <a:endParaRPr lang="x-none"/>
          </a:p>
        </p:txBody>
      </p:sp>
      <p:sp>
        <p:nvSpPr>
          <p:cNvPr id="11" name="Text Placeholder 10">
            <a:extLst>
              <a:ext uri="{FF2B5EF4-FFF2-40B4-BE49-F238E27FC236}">
                <a16:creationId xmlns:a16="http://schemas.microsoft.com/office/drawing/2014/main" id="{F3809ACA-8AAC-B119-E321-EED4C9AC07EF}"/>
              </a:ext>
            </a:extLst>
          </p:cNvPr>
          <p:cNvSpPr>
            <a:spLocks noGrp="1"/>
          </p:cNvSpPr>
          <p:nvPr>
            <p:ph type="body" sz="quarter" idx="14"/>
          </p:nvPr>
        </p:nvSpPr>
        <p:spPr/>
        <p:txBody>
          <a:bodyPr/>
          <a:lstStyle/>
          <a:p>
            <a:r>
              <a:rPr lang="ru-RU"/>
              <a:t>Один из вариантов</a:t>
            </a:r>
            <a:endParaRPr lang="en-RU"/>
          </a:p>
        </p:txBody>
      </p:sp>
      <p:sp>
        <p:nvSpPr>
          <p:cNvPr id="12" name="Text Placeholder 11">
            <a:extLst>
              <a:ext uri="{FF2B5EF4-FFF2-40B4-BE49-F238E27FC236}">
                <a16:creationId xmlns:a16="http://schemas.microsoft.com/office/drawing/2014/main" id="{C870E47B-6028-DE43-6CCD-79C6AA98810E}"/>
              </a:ext>
            </a:extLst>
          </p:cNvPr>
          <p:cNvSpPr>
            <a:spLocks noGrp="1"/>
          </p:cNvSpPr>
          <p:nvPr>
            <p:ph type="body" sz="quarter" idx="15"/>
          </p:nvPr>
        </p:nvSpPr>
        <p:spPr>
          <a:xfrm>
            <a:off x="762000" y="1700213"/>
            <a:ext cx="9505950" cy="4291012"/>
          </a:xfrm>
        </p:spPr>
        <p:txBody>
          <a:bodyPr/>
          <a:lstStyle/>
          <a:p>
            <a:r>
              <a:rPr lang="en-GB" sz="1600"/>
              <a:t>Arrays: Kadane's Algorithm, Floyd's Cycle Detection Algorithm, Knuth-Morris-Pratt Algorithm (KMP), Quick Select Algorithm, Boyer - More Majority Vote Algorithm </a:t>
            </a:r>
          </a:p>
          <a:p>
            <a:br>
              <a:rPr lang="en-GB" sz="1600"/>
            </a:br>
            <a:r>
              <a:rPr lang="en-GB" sz="1600"/>
              <a:t>Tree: AA Tree, Binary Indexed Tree or Fenwick Tree, Quadtree, Cartesian Tree, Fibonacci heap, Interval Tree, Finger Tree, Crit-bit Trees, Scapegoat Tree, Splay Tree, Suffix Tree, Counted B-Trees, Binary Space Partitioning, Van Emde Boas Tree </a:t>
            </a:r>
          </a:p>
          <a:p>
            <a:br>
              <a:rPr lang="en-GB" sz="1600"/>
            </a:br>
            <a:r>
              <a:rPr lang="en-GB" sz="1600"/>
              <a:t>Others: Huffman Coding Compression Algorithm, Euclid's Algorithm, Union Find Algorithm, Manacher's Algorithm, Eukerian Path (Hierholzer's Algorithm), Convex Hull | Set 1 (Jarvis’s Algorithm or Wrapping), Convex Hull | Set 2 (Graham Scan), Convex Hull using Divide and Conquer Algorithm, Quickhull Algorithm for Convex Hull, Distinct elements in subarray using Mo’s Algorithm, Line Sweep Algorithm, MO’s Algorithm (Query square root decomposition), Disjoint-set Data Structure, Ackermann Function, Zobrist Hashing, FM-index, Circular buffer, Hungarian Algorithm / Kuhn–Munkres Algorithm / Munkres Assignment Algorithm, Dekker's Algorithm, Winged Edge, Burrows–Wheeler Transform, Zipper, Five Balltree Construction Algorithms, Cuckoo Hashing, Rope (Data Structure), Binary Decision Diagram, Disjoint-set Data Structure, Bloom Filter </a:t>
            </a:r>
          </a:p>
        </p:txBody>
      </p:sp>
      <p:sp>
        <p:nvSpPr>
          <p:cNvPr id="9" name="Text Placeholder 5">
            <a:extLst>
              <a:ext uri="{FF2B5EF4-FFF2-40B4-BE49-F238E27FC236}">
                <a16:creationId xmlns:a16="http://schemas.microsoft.com/office/drawing/2014/main" id="{D79C67A4-EC68-308A-FD9B-E0C750BF4927}"/>
              </a:ext>
            </a:extLst>
          </p:cNvPr>
          <p:cNvSpPr txBox="1">
            <a:spLocks/>
          </p:cNvSpPr>
          <p:nvPr/>
        </p:nvSpPr>
        <p:spPr>
          <a:xfrm>
            <a:off x="762000" y="1700213"/>
            <a:ext cx="8858250" cy="4291012"/>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lang="x-none" sz="1200" b="0" kern="1200" dirty="0">
                <a:solidFill>
                  <a:schemeClr val="tx1"/>
                </a:solidFill>
                <a:latin typeface="+mn-lt"/>
                <a:ea typeface="+mn-ea"/>
                <a:cs typeface="+mn-cs"/>
              </a:defRPr>
            </a:lvl1pPr>
            <a:lvl2pPr marL="0" indent="0" algn="l" defTabSz="914400" rtl="0" eaLnBrk="1" latinLnBrk="0" hangingPunct="1">
              <a:lnSpc>
                <a:spcPct val="90000"/>
              </a:lnSpc>
              <a:spcBef>
                <a:spcPts val="600"/>
              </a:spcBef>
              <a:buFont typeface="Arial" panose="020B0604020202020204" pitchFamily="34" charset="0"/>
              <a:buNone/>
              <a:defRPr lang="x-none" sz="1200" b="1" kern="1200" dirty="0">
                <a:solidFill>
                  <a:schemeClr val="tx1"/>
                </a:solidFill>
                <a:latin typeface="+mn-lt"/>
                <a:ea typeface="+mn-ea"/>
                <a:cs typeface="+mn-cs"/>
              </a:defRPr>
            </a:lvl2pPr>
            <a:lvl3pPr marL="171450" indent="-171450" algn="l" defTabSz="914400" rtl="0" eaLnBrk="1" latinLnBrk="0" hangingPunct="1">
              <a:lnSpc>
                <a:spcPct val="90000"/>
              </a:lnSpc>
              <a:spcBef>
                <a:spcPts val="600"/>
              </a:spcBef>
              <a:buFont typeface="Wingdings" panose="05000000000000000000" pitchFamily="2" charset="2"/>
              <a:buChar char="§"/>
              <a:defRPr sz="1200" b="0" kern="1200">
                <a:solidFill>
                  <a:schemeClr val="tx1"/>
                </a:solidFill>
                <a:latin typeface="+mn-lt"/>
                <a:ea typeface="+mn-ea"/>
                <a:cs typeface="+mn-cs"/>
              </a:defRPr>
            </a:lvl3pPr>
            <a:lvl4pPr marL="0" indent="0" algn="l" defTabSz="176400" rtl="0" eaLnBrk="1" latinLnBrk="0" hangingPunct="1">
              <a:lnSpc>
                <a:spcPct val="90000"/>
              </a:lnSpc>
              <a:spcBef>
                <a:spcPts val="600"/>
              </a:spcBef>
              <a:buFont typeface="Wingdings" pitchFamily="2" charset="2"/>
              <a:buNone/>
              <a:defRPr sz="1200" kern="1200">
                <a:solidFill>
                  <a:schemeClr val="tx1"/>
                </a:solidFill>
                <a:latin typeface="+mn-lt"/>
                <a:ea typeface="+mn-ea"/>
                <a:cs typeface="+mn-cs"/>
              </a:defRPr>
            </a:lvl4pPr>
            <a:lvl5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376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endParaRPr lang="en-GB" sz="1600"/>
          </a:p>
        </p:txBody>
      </p:sp>
    </p:spTree>
    <p:extLst>
      <p:ext uri="{BB962C8B-B14F-4D97-AF65-F5344CB8AC3E}">
        <p14:creationId xmlns:p14="http://schemas.microsoft.com/office/powerpoint/2010/main" val="54840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В общем, как с сырниками не должно быть</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5</a:t>
            </a:fld>
            <a:endParaRPr lang="x-none"/>
          </a:p>
        </p:txBody>
      </p:sp>
      <p:pic>
        <p:nvPicPr>
          <p:cNvPr id="6" name="Picture 5">
            <a:extLst>
              <a:ext uri="{FF2B5EF4-FFF2-40B4-BE49-F238E27FC236}">
                <a16:creationId xmlns:a16="http://schemas.microsoft.com/office/drawing/2014/main" id="{0AA0D707-D6A0-42CB-1E36-A51649042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905000"/>
            <a:ext cx="4267201" cy="4267201"/>
          </a:xfrm>
          <a:prstGeom prst="rect">
            <a:avLst/>
          </a:prstGeom>
        </p:spPr>
      </p:pic>
      <p:sp>
        <p:nvSpPr>
          <p:cNvPr id="10" name="Text Placeholder 9">
            <a:extLst>
              <a:ext uri="{FF2B5EF4-FFF2-40B4-BE49-F238E27FC236}">
                <a16:creationId xmlns:a16="http://schemas.microsoft.com/office/drawing/2014/main" id="{24BDAA29-EF9D-E9AB-7E27-190A7F2B6F63}"/>
              </a:ext>
            </a:extLst>
          </p:cNvPr>
          <p:cNvSpPr>
            <a:spLocks noGrp="1"/>
          </p:cNvSpPr>
          <p:nvPr>
            <p:ph type="body" sz="quarter" idx="14"/>
          </p:nvPr>
        </p:nvSpPr>
        <p:spPr/>
        <p:txBody>
          <a:bodyPr/>
          <a:lstStyle/>
          <a:p>
            <a:r>
              <a:rPr lang="ru-RU"/>
              <a:t>Или как с помидорами</a:t>
            </a:r>
            <a:endParaRPr lang="en-RU"/>
          </a:p>
        </p:txBody>
      </p:sp>
    </p:spTree>
    <p:extLst>
      <p:ext uri="{BB962C8B-B14F-4D97-AF65-F5344CB8AC3E}">
        <p14:creationId xmlns:p14="http://schemas.microsoft.com/office/powerpoint/2010/main" val="3178413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Что такое алгоритмические задачи?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50</a:t>
            </a:fld>
            <a:endParaRPr lang="x-none"/>
          </a:p>
        </p:txBody>
      </p:sp>
      <p:sp>
        <p:nvSpPr>
          <p:cNvPr id="4" name="Text Placeholder 3">
            <a:extLst>
              <a:ext uri="{FF2B5EF4-FFF2-40B4-BE49-F238E27FC236}">
                <a16:creationId xmlns:a16="http://schemas.microsoft.com/office/drawing/2014/main" id="{3DE348C8-6450-F257-541F-1ACFC21F0772}"/>
              </a:ext>
            </a:extLst>
          </p:cNvPr>
          <p:cNvSpPr>
            <a:spLocks noGrp="1"/>
          </p:cNvSpPr>
          <p:nvPr>
            <p:ph type="body" sz="quarter" idx="14"/>
          </p:nvPr>
        </p:nvSpPr>
        <p:spPr/>
        <p:txBody>
          <a:bodyPr/>
          <a:lstStyle/>
          <a:p>
            <a:r>
              <a:rPr lang="ru-RU"/>
              <a:t>Бесконечный холивар</a:t>
            </a:r>
            <a:endParaRPr lang="en-RU"/>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2000" y="1700213"/>
            <a:ext cx="8858250" cy="2109787"/>
          </a:xfrm>
        </p:spPr>
        <p:txBody>
          <a:bodyPr/>
          <a:lstStyle/>
          <a:p>
            <a:r>
              <a:rPr lang="ru-RU" sz="1800"/>
              <a:t>— Несколько сотен стандартных?</a:t>
            </a:r>
          </a:p>
          <a:p>
            <a:r>
              <a:rPr lang="ru-RU" sz="1800"/>
              <a:t>— Несколько из каждой группы?</a:t>
            </a:r>
          </a:p>
        </p:txBody>
      </p:sp>
    </p:spTree>
    <p:extLst>
      <p:ext uri="{BB962C8B-B14F-4D97-AF65-F5344CB8AC3E}">
        <p14:creationId xmlns:p14="http://schemas.microsoft.com/office/powerpoint/2010/main" val="2660801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Что такое алгоритмические задачи?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51</a:t>
            </a:fld>
            <a:endParaRPr lang="x-none"/>
          </a:p>
        </p:txBody>
      </p:sp>
      <p:sp>
        <p:nvSpPr>
          <p:cNvPr id="4" name="Text Placeholder 3">
            <a:extLst>
              <a:ext uri="{FF2B5EF4-FFF2-40B4-BE49-F238E27FC236}">
                <a16:creationId xmlns:a16="http://schemas.microsoft.com/office/drawing/2014/main" id="{3DE348C8-6450-F257-541F-1ACFC21F0772}"/>
              </a:ext>
            </a:extLst>
          </p:cNvPr>
          <p:cNvSpPr>
            <a:spLocks noGrp="1"/>
          </p:cNvSpPr>
          <p:nvPr>
            <p:ph type="body" sz="quarter" idx="14"/>
          </p:nvPr>
        </p:nvSpPr>
        <p:spPr/>
        <p:txBody>
          <a:bodyPr/>
          <a:lstStyle/>
          <a:p>
            <a:r>
              <a:rPr lang="ru-RU"/>
              <a:t>Бесконечный холивар</a:t>
            </a:r>
            <a:endParaRPr lang="en-RU"/>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2000" y="1700213"/>
            <a:ext cx="8858250" cy="2109787"/>
          </a:xfrm>
        </p:spPr>
        <p:txBody>
          <a:bodyPr/>
          <a:lstStyle/>
          <a:p>
            <a:r>
              <a:rPr lang="ru-RU" sz="1800"/>
              <a:t>— Несколько сотен стандартных?</a:t>
            </a:r>
          </a:p>
          <a:p>
            <a:r>
              <a:rPr lang="ru-RU" sz="1800"/>
              <a:t>— Несколько из каждой группы?</a:t>
            </a:r>
          </a:p>
          <a:p>
            <a:r>
              <a:rPr lang="ru-RU" sz="1800"/>
              <a:t>— Какие задачи хорошие? Балансировка скобок? </a:t>
            </a:r>
            <a:r>
              <a:rPr lang="en-US" sz="1800"/>
              <a:t>BFS </a:t>
            </a:r>
            <a:r>
              <a:rPr lang="ru-RU" sz="1800"/>
              <a:t>по островам? Строковый калькулятор? Поиск уникального в массиве дублей?</a:t>
            </a:r>
          </a:p>
        </p:txBody>
      </p:sp>
    </p:spTree>
    <p:extLst>
      <p:ext uri="{BB962C8B-B14F-4D97-AF65-F5344CB8AC3E}">
        <p14:creationId xmlns:p14="http://schemas.microsoft.com/office/powerpoint/2010/main" val="248811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Что такое алгоритмы?</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52</a:t>
            </a:fld>
            <a:endParaRPr lang="x-none"/>
          </a:p>
        </p:txBody>
      </p:sp>
      <p:sp>
        <p:nvSpPr>
          <p:cNvPr id="4" name="Text Placeholder 3">
            <a:extLst>
              <a:ext uri="{FF2B5EF4-FFF2-40B4-BE49-F238E27FC236}">
                <a16:creationId xmlns:a16="http://schemas.microsoft.com/office/drawing/2014/main" id="{6D21E5DB-9176-6D12-7F58-A79EA0AEDD1A}"/>
              </a:ext>
            </a:extLst>
          </p:cNvPr>
          <p:cNvSpPr>
            <a:spLocks noGrp="1"/>
          </p:cNvSpPr>
          <p:nvPr>
            <p:ph type="body" sz="quarter" idx="14"/>
          </p:nvPr>
        </p:nvSpPr>
        <p:spPr/>
        <p:txBody>
          <a:bodyPr/>
          <a:lstStyle/>
          <a:p>
            <a:r>
              <a:rPr lang="ru-RU"/>
              <a:t>Алгоритм — последовательность шагов</a:t>
            </a:r>
            <a:endParaRPr lang="en-RU"/>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p:txBody>
          <a:bodyPr/>
          <a:lstStyle/>
          <a:p>
            <a:r>
              <a:rPr lang="ru-RU" sz="1800"/>
              <a:t>— Алгоритмы и структуры данных —  настолько устоявшаяся фраза, что в общественном сознании эти вещи начинают путаться</a:t>
            </a:r>
          </a:p>
        </p:txBody>
      </p:sp>
      <p:sp>
        <p:nvSpPr>
          <p:cNvPr id="7" name="Text Placeholder 6">
            <a:extLst>
              <a:ext uri="{FF2B5EF4-FFF2-40B4-BE49-F238E27FC236}">
                <a16:creationId xmlns:a16="http://schemas.microsoft.com/office/drawing/2014/main" id="{940961C6-847A-6620-2AC7-967DA440837F}"/>
              </a:ext>
            </a:extLst>
          </p:cNvPr>
          <p:cNvSpPr>
            <a:spLocks noGrp="1"/>
          </p:cNvSpPr>
          <p:nvPr>
            <p:ph type="body" sz="quarter" idx="16"/>
          </p:nvPr>
        </p:nvSpPr>
        <p:spPr/>
        <p:txBody>
          <a:bodyPr/>
          <a:lstStyle/>
          <a:p>
            <a:r>
              <a:rPr lang="ru-RU" sz="1800"/>
              <a:t>— Давайте поищем в интернете и спросим </a:t>
            </a:r>
            <a:r>
              <a:rPr lang="en-US" sz="1800"/>
              <a:t>chatgpt</a:t>
            </a:r>
            <a:r>
              <a:rPr lang="ru-RU" sz="1800"/>
              <a:t>,</a:t>
            </a:r>
            <a:r>
              <a:rPr lang="en-US" sz="1800"/>
              <a:t> </a:t>
            </a:r>
            <a:r>
              <a:rPr lang="ru-RU" sz="1800"/>
              <a:t>какие алгоритмы правильные</a:t>
            </a:r>
          </a:p>
        </p:txBody>
      </p:sp>
    </p:spTree>
    <p:extLst>
      <p:ext uri="{BB962C8B-B14F-4D97-AF65-F5344CB8AC3E}">
        <p14:creationId xmlns:p14="http://schemas.microsoft.com/office/powerpoint/2010/main" val="2285362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73EEF-0374-54A0-7DD6-A2EA5BD17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318" y="0"/>
            <a:ext cx="5481364" cy="6858000"/>
          </a:xfrm>
          <a:prstGeom prst="rect">
            <a:avLst/>
          </a:prstGeom>
        </p:spPr>
      </p:pic>
    </p:spTree>
    <p:extLst>
      <p:ext uri="{BB962C8B-B14F-4D97-AF65-F5344CB8AC3E}">
        <p14:creationId xmlns:p14="http://schemas.microsoft.com/office/powerpoint/2010/main" val="2612526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28FEF-A4B6-9654-88D6-9D786F382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19" y="0"/>
            <a:ext cx="6267762" cy="6858000"/>
          </a:xfrm>
          <a:prstGeom prst="rect">
            <a:avLst/>
          </a:prstGeom>
        </p:spPr>
      </p:pic>
    </p:spTree>
    <p:extLst>
      <p:ext uri="{BB962C8B-B14F-4D97-AF65-F5344CB8AC3E}">
        <p14:creationId xmlns:p14="http://schemas.microsoft.com/office/powerpoint/2010/main" val="3747662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244B1-D8AC-8F28-2379-9F6EFE615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650" y="222250"/>
            <a:ext cx="4330700" cy="6413500"/>
          </a:xfrm>
          <a:prstGeom prst="rect">
            <a:avLst/>
          </a:prstGeom>
        </p:spPr>
      </p:pic>
    </p:spTree>
    <p:extLst>
      <p:ext uri="{BB962C8B-B14F-4D97-AF65-F5344CB8AC3E}">
        <p14:creationId xmlns:p14="http://schemas.microsoft.com/office/powerpoint/2010/main" val="2075563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41474"/>
          </a:xfrm>
        </p:spPr>
        <p:txBody>
          <a:bodyPr/>
          <a:lstStyle/>
          <a:p>
            <a:r>
              <a:rPr lang="ru-RU"/>
              <a:t>Почему мы решили, что алгоритмы на собеседованиях —</a:t>
            </a:r>
            <a:br>
              <a:rPr lang="ru-RU"/>
            </a:br>
            <a:r>
              <a:rPr lang="ru-RU"/>
              <a:t>это правильно?</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56</a:t>
            </a:fld>
            <a:endParaRPr lang="x-none"/>
          </a:p>
        </p:txBody>
      </p:sp>
    </p:spTree>
    <p:extLst>
      <p:ext uri="{BB962C8B-B14F-4D97-AF65-F5344CB8AC3E}">
        <p14:creationId xmlns:p14="http://schemas.microsoft.com/office/powerpoint/2010/main" val="4248261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741474"/>
          </a:xfrm>
        </p:spPr>
        <p:txBody>
          <a:bodyPr/>
          <a:lstStyle/>
          <a:p>
            <a:r>
              <a:rPr lang="ru-RU"/>
              <a:t>Я пытался найти первоисточник</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57</a:t>
            </a:fld>
            <a:endParaRPr lang="x-none"/>
          </a:p>
        </p:txBody>
      </p:sp>
    </p:spTree>
    <p:extLst>
      <p:ext uri="{BB962C8B-B14F-4D97-AF65-F5344CB8AC3E}">
        <p14:creationId xmlns:p14="http://schemas.microsoft.com/office/powerpoint/2010/main" val="2472153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p:txBody>
          <a:bodyPr/>
          <a:lstStyle/>
          <a:p>
            <a:r>
              <a:rPr lang="ru-RU"/>
              <a:t>Не </a:t>
            </a:r>
            <a:r>
              <a:rPr lang="ru-RU" sz="6600"/>
              <a:t>смог! Это просто мнение, с которым почему-то все согласны</a:t>
            </a:r>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58</a:t>
            </a:fld>
            <a:endParaRPr lang="x-none"/>
          </a:p>
        </p:txBody>
      </p:sp>
    </p:spTree>
    <p:extLst>
      <p:ext uri="{BB962C8B-B14F-4D97-AF65-F5344CB8AC3E}">
        <p14:creationId xmlns:p14="http://schemas.microsoft.com/office/powerpoint/2010/main" val="3258710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Но ведь…</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59</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7820025" cy="2681287"/>
          </a:xfrm>
        </p:spPr>
        <p:txBody>
          <a:bodyPr/>
          <a:lstStyle/>
          <a:p>
            <a:r>
              <a:rPr lang="ru-RU" sz="1800"/>
              <a:t>— А где же обоснование, данные, доказательства?</a:t>
            </a:r>
          </a:p>
          <a:p>
            <a:r>
              <a:rPr lang="ru-RU" sz="1800"/>
              <a:t>— Каждый год пишется несколько статей на тему «как же хороши мои алгоритмы» и каждый раз всё больше голосов, которые с этим не согласны</a:t>
            </a:r>
          </a:p>
        </p:txBody>
      </p:sp>
    </p:spTree>
    <p:extLst>
      <p:ext uri="{BB962C8B-B14F-4D97-AF65-F5344CB8AC3E}">
        <p14:creationId xmlns:p14="http://schemas.microsoft.com/office/powerpoint/2010/main" val="414825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7728-A7BA-FF0E-20E0-71DBB4A21754}"/>
              </a:ext>
            </a:extLst>
          </p:cNvPr>
          <p:cNvSpPr>
            <a:spLocks noGrp="1"/>
          </p:cNvSpPr>
          <p:nvPr>
            <p:ph type="title"/>
          </p:nvPr>
        </p:nvSpPr>
        <p:spPr>
          <a:xfrm>
            <a:off x="1524000" y="1525851"/>
            <a:ext cx="9906001" cy="3242092"/>
          </a:xfrm>
        </p:spPr>
        <p:txBody>
          <a:bodyPr/>
          <a:lstStyle/>
          <a:p>
            <a:r>
              <a:rPr lang="ru-RU" sz="5000" dirty="0"/>
              <a:t>Одна из моих целей — показать многочисленные противоречия в текущей практике</a:t>
            </a:r>
            <a:endParaRPr lang="en-RU" sz="5000" dirty="0"/>
          </a:p>
        </p:txBody>
      </p:sp>
      <p:sp>
        <p:nvSpPr>
          <p:cNvPr id="3" name="Slide Number Placeholder 2">
            <a:extLst>
              <a:ext uri="{FF2B5EF4-FFF2-40B4-BE49-F238E27FC236}">
                <a16:creationId xmlns:a16="http://schemas.microsoft.com/office/drawing/2014/main" id="{6750DDD3-11AE-D661-43D0-5277BF628C5E}"/>
              </a:ext>
            </a:extLst>
          </p:cNvPr>
          <p:cNvSpPr>
            <a:spLocks noGrp="1"/>
          </p:cNvSpPr>
          <p:nvPr>
            <p:ph type="sldNum" sz="quarter" idx="13"/>
          </p:nvPr>
        </p:nvSpPr>
        <p:spPr/>
        <p:txBody>
          <a:bodyPr/>
          <a:lstStyle/>
          <a:p>
            <a:fld id="{4F260BB2-4DBA-4B96-A733-49638465F576}" type="slidenum">
              <a:rPr lang="x-none" smtClean="0"/>
              <a:pPr/>
              <a:t>6</a:t>
            </a:fld>
            <a:endParaRPr lang="x-none"/>
          </a:p>
        </p:txBody>
      </p:sp>
    </p:spTree>
    <p:extLst>
      <p:ext uri="{BB962C8B-B14F-4D97-AF65-F5344CB8AC3E}">
        <p14:creationId xmlns:p14="http://schemas.microsoft.com/office/powerpoint/2010/main" val="146374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p:txBody>
          <a:bodyPr/>
          <a:lstStyle/>
          <a:p>
            <a:r>
              <a:rPr lang="ru-RU"/>
              <a:t>Мое мнение</a:t>
            </a:r>
            <a:endParaRPr lang="en-RU"/>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60</a:t>
            </a:fld>
            <a:endParaRPr lang="x-none"/>
          </a:p>
        </p:txBody>
      </p:sp>
      <p:sp>
        <p:nvSpPr>
          <p:cNvPr id="5" name="Text Placeholder 4">
            <a:extLst>
              <a:ext uri="{FF2B5EF4-FFF2-40B4-BE49-F238E27FC236}">
                <a16:creationId xmlns:a16="http://schemas.microsoft.com/office/drawing/2014/main" id="{8E9F8FD9-DC02-3354-7D13-E29E537020F4}"/>
              </a:ext>
            </a:extLst>
          </p:cNvPr>
          <p:cNvSpPr>
            <a:spLocks noGrp="1"/>
          </p:cNvSpPr>
          <p:nvPr>
            <p:ph type="body" sz="quarter" idx="15"/>
          </p:nvPr>
        </p:nvSpPr>
        <p:spPr>
          <a:xfrm>
            <a:off x="761999" y="1700213"/>
            <a:ext cx="9001125" cy="2109787"/>
          </a:xfrm>
        </p:spPr>
        <p:txBody>
          <a:bodyPr>
            <a:normAutofit/>
          </a:bodyPr>
          <a:lstStyle/>
          <a:p>
            <a:r>
              <a:rPr lang="ru-RU" sz="1800"/>
              <a:t>— Это эмпатия</a:t>
            </a:r>
          </a:p>
          <a:p>
            <a:r>
              <a:rPr lang="ru-RU" sz="1800"/>
              <a:t>— Апелляция к авторитету: «там умные ребята, лучше знают»/«руководители сказали»/«мой тимлид лучше знает»</a:t>
            </a:r>
          </a:p>
          <a:p>
            <a:r>
              <a:rPr lang="ru-RU" sz="1800"/>
              <a:t>— Рационализация: «меня ведь не просто так истязали!»</a:t>
            </a:r>
          </a:p>
          <a:p>
            <a:r>
              <a:rPr lang="ru-RU" sz="1800"/>
              <a:t>— Стокгольмский синдром?</a:t>
            </a:r>
          </a:p>
          <a:p>
            <a:endParaRPr lang="en-RU" sz="1800"/>
          </a:p>
        </p:txBody>
      </p:sp>
    </p:spTree>
    <p:extLst>
      <p:ext uri="{BB962C8B-B14F-4D97-AF65-F5344CB8AC3E}">
        <p14:creationId xmlns:p14="http://schemas.microsoft.com/office/powerpoint/2010/main" val="1234709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p:txBody>
          <a:bodyPr/>
          <a:lstStyle/>
          <a:p>
            <a:r>
              <a:rPr lang="ru-RU"/>
              <a:t>А как часто вы пишете «алгоритмы»</a:t>
            </a:r>
            <a:br>
              <a:rPr lang="ru-RU"/>
            </a:br>
            <a:r>
              <a:rPr lang="ru-RU"/>
              <a:t>на работе?</a:t>
            </a:r>
            <a:endParaRPr lang="en-RU"/>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61</a:t>
            </a:fld>
            <a:endParaRPr lang="x-none"/>
          </a:p>
        </p:txBody>
      </p:sp>
    </p:spTree>
    <p:extLst>
      <p:ext uri="{BB962C8B-B14F-4D97-AF65-F5344CB8AC3E}">
        <p14:creationId xmlns:p14="http://schemas.microsoft.com/office/powerpoint/2010/main" val="1064764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76FE1F-2C1D-CB5A-4B17-4C8E6E815207}"/>
              </a:ext>
            </a:extLst>
          </p:cNvPr>
          <p:cNvPicPr>
            <a:picLocks noChangeAspect="1"/>
          </p:cNvPicPr>
          <p:nvPr/>
        </p:nvPicPr>
        <p:blipFill rotWithShape="1">
          <a:blip r:embed="rId3"/>
          <a:srcRect l="13622" t="21972" r="4565" b="-1715"/>
          <a:stretch/>
        </p:blipFill>
        <p:spPr>
          <a:xfrm>
            <a:off x="0" y="-1"/>
            <a:ext cx="12192000" cy="6291263"/>
          </a:xfrm>
          <a:prstGeom prst="rect">
            <a:avLst/>
          </a:prstGeom>
        </p:spPr>
      </p:pic>
      <p:pic>
        <p:nvPicPr>
          <p:cNvPr id="11" name="Picture 10">
            <a:extLst>
              <a:ext uri="{FF2B5EF4-FFF2-40B4-BE49-F238E27FC236}">
                <a16:creationId xmlns:a16="http://schemas.microsoft.com/office/drawing/2014/main" id="{EBC06B76-314E-6C02-DFFF-9465DC30223D}"/>
              </a:ext>
            </a:extLst>
          </p:cNvPr>
          <p:cNvPicPr>
            <a:picLocks noChangeAspect="1"/>
          </p:cNvPicPr>
          <p:nvPr/>
        </p:nvPicPr>
        <p:blipFill rotWithShape="1">
          <a:blip r:embed="rId4"/>
          <a:srcRect l="22514" t="3473" b="46183"/>
          <a:stretch/>
        </p:blipFill>
        <p:spPr>
          <a:xfrm>
            <a:off x="0" y="2706602"/>
            <a:ext cx="12192000" cy="4203169"/>
          </a:xfrm>
          <a:prstGeom prst="rect">
            <a:avLst/>
          </a:prstGeom>
        </p:spPr>
      </p:pic>
      <p:sp>
        <p:nvSpPr>
          <p:cNvPr id="2" name="Slide Number Placeholder 1">
            <a:extLst>
              <a:ext uri="{FF2B5EF4-FFF2-40B4-BE49-F238E27FC236}">
                <a16:creationId xmlns:a16="http://schemas.microsoft.com/office/drawing/2014/main" id="{3FE6E0C0-C672-80E3-7C36-99BA7B09D32A}"/>
              </a:ext>
            </a:extLst>
          </p:cNvPr>
          <p:cNvSpPr>
            <a:spLocks noGrp="1"/>
          </p:cNvSpPr>
          <p:nvPr>
            <p:ph type="sldNum" sz="quarter" idx="4294967295"/>
          </p:nvPr>
        </p:nvSpPr>
        <p:spPr>
          <a:xfrm>
            <a:off x="11430000" y="6100763"/>
            <a:ext cx="762000" cy="381000"/>
          </a:xfrm>
        </p:spPr>
        <p:txBody>
          <a:bodyPr/>
          <a:lstStyle/>
          <a:p>
            <a:fld id="{4F260BB2-4DBA-4B96-A733-49638465F576}" type="slidenum">
              <a:rPr lang="x-none" smtClean="0"/>
              <a:pPr/>
              <a:t>62</a:t>
            </a:fld>
            <a:endParaRPr lang="x-none"/>
          </a:p>
        </p:txBody>
      </p:sp>
      <p:pic>
        <p:nvPicPr>
          <p:cNvPr id="5" name="Picture 4">
            <a:extLst>
              <a:ext uri="{FF2B5EF4-FFF2-40B4-BE49-F238E27FC236}">
                <a16:creationId xmlns:a16="http://schemas.microsoft.com/office/drawing/2014/main" id="{5DC9D85C-884D-CE00-56B2-E595FAD34DCA}"/>
              </a:ext>
            </a:extLst>
          </p:cNvPr>
          <p:cNvPicPr>
            <a:picLocks noChangeAspect="1"/>
          </p:cNvPicPr>
          <p:nvPr/>
        </p:nvPicPr>
        <p:blipFill>
          <a:blip r:embed="rId5"/>
          <a:stretch>
            <a:fillRect/>
          </a:stretch>
        </p:blipFill>
        <p:spPr>
          <a:xfrm>
            <a:off x="659892" y="618508"/>
            <a:ext cx="3886200" cy="2590800"/>
          </a:xfrm>
          <a:prstGeom prst="rect">
            <a:avLst/>
          </a:prstGeom>
        </p:spPr>
      </p:pic>
      <p:pic>
        <p:nvPicPr>
          <p:cNvPr id="6" name="Picture 5">
            <a:extLst>
              <a:ext uri="{FF2B5EF4-FFF2-40B4-BE49-F238E27FC236}">
                <a16:creationId xmlns:a16="http://schemas.microsoft.com/office/drawing/2014/main" id="{7201B111-ABFF-0602-6B91-30A8836D184F}"/>
              </a:ext>
            </a:extLst>
          </p:cNvPr>
          <p:cNvPicPr>
            <a:picLocks noChangeAspect="1"/>
          </p:cNvPicPr>
          <p:nvPr/>
        </p:nvPicPr>
        <p:blipFill>
          <a:blip r:embed="rId6"/>
          <a:stretch>
            <a:fillRect/>
          </a:stretch>
        </p:blipFill>
        <p:spPr>
          <a:xfrm>
            <a:off x="659892" y="3827817"/>
            <a:ext cx="3886200" cy="2578100"/>
          </a:xfrm>
          <a:prstGeom prst="rect">
            <a:avLst/>
          </a:prstGeom>
        </p:spPr>
      </p:pic>
      <p:pic>
        <p:nvPicPr>
          <p:cNvPr id="7" name="Picture 6">
            <a:extLst>
              <a:ext uri="{FF2B5EF4-FFF2-40B4-BE49-F238E27FC236}">
                <a16:creationId xmlns:a16="http://schemas.microsoft.com/office/drawing/2014/main" id="{56C431FF-87EC-7157-F680-2B4B9519294E}"/>
              </a:ext>
            </a:extLst>
          </p:cNvPr>
          <p:cNvPicPr>
            <a:picLocks noChangeAspect="1"/>
          </p:cNvPicPr>
          <p:nvPr/>
        </p:nvPicPr>
        <p:blipFill>
          <a:blip r:embed="rId7"/>
          <a:stretch>
            <a:fillRect/>
          </a:stretch>
        </p:blipFill>
        <p:spPr>
          <a:xfrm>
            <a:off x="4768971" y="618508"/>
            <a:ext cx="3035972" cy="2430762"/>
          </a:xfrm>
          <a:prstGeom prst="rect">
            <a:avLst/>
          </a:prstGeom>
        </p:spPr>
      </p:pic>
      <p:pic>
        <p:nvPicPr>
          <p:cNvPr id="8" name="Picture 7">
            <a:extLst>
              <a:ext uri="{FF2B5EF4-FFF2-40B4-BE49-F238E27FC236}">
                <a16:creationId xmlns:a16="http://schemas.microsoft.com/office/drawing/2014/main" id="{863E4A54-05E1-90C2-3B5D-362F731D3348}"/>
              </a:ext>
            </a:extLst>
          </p:cNvPr>
          <p:cNvPicPr>
            <a:picLocks noChangeAspect="1"/>
          </p:cNvPicPr>
          <p:nvPr/>
        </p:nvPicPr>
        <p:blipFill>
          <a:blip r:embed="rId8"/>
          <a:stretch>
            <a:fillRect/>
          </a:stretch>
        </p:blipFill>
        <p:spPr>
          <a:xfrm>
            <a:off x="4762031" y="3827817"/>
            <a:ext cx="3035972" cy="2023981"/>
          </a:xfrm>
          <a:prstGeom prst="rect">
            <a:avLst/>
          </a:prstGeom>
        </p:spPr>
      </p:pic>
      <p:pic>
        <p:nvPicPr>
          <p:cNvPr id="9" name="Picture 8">
            <a:extLst>
              <a:ext uri="{FF2B5EF4-FFF2-40B4-BE49-F238E27FC236}">
                <a16:creationId xmlns:a16="http://schemas.microsoft.com/office/drawing/2014/main" id="{99ED8742-623C-B2B7-DD72-28941CCB4343}"/>
              </a:ext>
            </a:extLst>
          </p:cNvPr>
          <p:cNvPicPr>
            <a:picLocks noChangeAspect="1"/>
          </p:cNvPicPr>
          <p:nvPr/>
        </p:nvPicPr>
        <p:blipFill>
          <a:blip r:embed="rId9"/>
          <a:stretch>
            <a:fillRect/>
          </a:stretch>
        </p:blipFill>
        <p:spPr>
          <a:xfrm>
            <a:off x="8017031" y="618508"/>
            <a:ext cx="3760481" cy="2504539"/>
          </a:xfrm>
          <a:prstGeom prst="rect">
            <a:avLst/>
          </a:prstGeom>
        </p:spPr>
      </p:pic>
      <p:pic>
        <p:nvPicPr>
          <p:cNvPr id="10" name="Picture 9">
            <a:extLst>
              <a:ext uri="{FF2B5EF4-FFF2-40B4-BE49-F238E27FC236}">
                <a16:creationId xmlns:a16="http://schemas.microsoft.com/office/drawing/2014/main" id="{DCAAB01B-FAEF-9E86-349A-0E3226AC70DE}"/>
              </a:ext>
            </a:extLst>
          </p:cNvPr>
          <p:cNvPicPr>
            <a:picLocks noChangeAspect="1"/>
          </p:cNvPicPr>
          <p:nvPr/>
        </p:nvPicPr>
        <p:blipFill>
          <a:blip r:embed="rId10"/>
          <a:stretch>
            <a:fillRect/>
          </a:stretch>
        </p:blipFill>
        <p:spPr>
          <a:xfrm>
            <a:off x="8013942" y="3827817"/>
            <a:ext cx="3760482" cy="2504539"/>
          </a:xfrm>
          <a:prstGeom prst="rect">
            <a:avLst/>
          </a:prstGeom>
        </p:spPr>
      </p:pic>
    </p:spTree>
    <p:extLst>
      <p:ext uri="{BB962C8B-B14F-4D97-AF65-F5344CB8AC3E}">
        <p14:creationId xmlns:p14="http://schemas.microsoft.com/office/powerpoint/2010/main" val="2205649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70EC-417E-C2C2-7A36-FEB3772AA8D7}"/>
              </a:ext>
            </a:extLst>
          </p:cNvPr>
          <p:cNvSpPr>
            <a:spLocks noGrp="1"/>
          </p:cNvSpPr>
          <p:nvPr>
            <p:ph type="title"/>
          </p:nvPr>
        </p:nvSpPr>
        <p:spPr/>
        <p:txBody>
          <a:bodyPr/>
          <a:lstStyle/>
          <a:p>
            <a:r>
              <a:rPr lang="ru-RU"/>
              <a:t>Несколько реальных историй</a:t>
            </a:r>
            <a:endParaRPr lang="en-RU"/>
          </a:p>
        </p:txBody>
      </p:sp>
      <p:sp>
        <p:nvSpPr>
          <p:cNvPr id="3" name="Slide Number Placeholder 2">
            <a:extLst>
              <a:ext uri="{FF2B5EF4-FFF2-40B4-BE49-F238E27FC236}">
                <a16:creationId xmlns:a16="http://schemas.microsoft.com/office/drawing/2014/main" id="{E65B8153-0ABA-8FA3-E8A4-C9793AE5B740}"/>
              </a:ext>
            </a:extLst>
          </p:cNvPr>
          <p:cNvSpPr>
            <a:spLocks noGrp="1"/>
          </p:cNvSpPr>
          <p:nvPr>
            <p:ph type="sldNum" sz="quarter" idx="13"/>
          </p:nvPr>
        </p:nvSpPr>
        <p:spPr/>
        <p:txBody>
          <a:bodyPr/>
          <a:lstStyle/>
          <a:p>
            <a:fld id="{4F260BB2-4DBA-4B96-A733-49638465F576}" type="slidenum">
              <a:rPr lang="x-none" smtClean="0"/>
              <a:pPr/>
              <a:t>63</a:t>
            </a:fld>
            <a:endParaRPr lang="x-none"/>
          </a:p>
        </p:txBody>
      </p:sp>
      <p:sp>
        <p:nvSpPr>
          <p:cNvPr id="4" name="Text Placeholder 3">
            <a:extLst>
              <a:ext uri="{FF2B5EF4-FFF2-40B4-BE49-F238E27FC236}">
                <a16:creationId xmlns:a16="http://schemas.microsoft.com/office/drawing/2014/main" id="{780C62F9-3AEC-C0DA-6B87-5B54EEA82FD6}"/>
              </a:ext>
            </a:extLst>
          </p:cNvPr>
          <p:cNvSpPr>
            <a:spLocks noGrp="1"/>
          </p:cNvSpPr>
          <p:nvPr>
            <p:ph type="body" sz="quarter" idx="14"/>
          </p:nvPr>
        </p:nvSpPr>
        <p:spPr/>
        <p:txBody>
          <a:bodyPr/>
          <a:lstStyle/>
          <a:p>
            <a:r>
              <a:rPr lang="ru-RU"/>
              <a:t>А сколько задач — достаточно, чтобы понять, что «ну норм, берем»</a:t>
            </a:r>
            <a:endParaRPr lang="en-RU"/>
          </a:p>
        </p:txBody>
      </p:sp>
      <p:sp>
        <p:nvSpPr>
          <p:cNvPr id="5" name="Text Placeholder 4">
            <a:extLst>
              <a:ext uri="{FF2B5EF4-FFF2-40B4-BE49-F238E27FC236}">
                <a16:creationId xmlns:a16="http://schemas.microsoft.com/office/drawing/2014/main" id="{CAD9555D-004E-72D2-F3FD-E805FF86F707}"/>
              </a:ext>
            </a:extLst>
          </p:cNvPr>
          <p:cNvSpPr>
            <a:spLocks noGrp="1"/>
          </p:cNvSpPr>
          <p:nvPr>
            <p:ph type="body" sz="quarter" idx="15"/>
          </p:nvPr>
        </p:nvSpPr>
        <p:spPr>
          <a:xfrm>
            <a:off x="761999" y="1700213"/>
            <a:ext cx="7820025" cy="2109787"/>
          </a:xfrm>
        </p:spPr>
        <p:txBody>
          <a:bodyPr>
            <a:normAutofit/>
          </a:bodyPr>
          <a:lstStyle/>
          <a:p>
            <a:r>
              <a:rPr lang="ru-RU" sz="1800"/>
              <a:t>— Коллега написал 3 из 4 решений. Ему отказали</a:t>
            </a:r>
          </a:p>
        </p:txBody>
      </p:sp>
    </p:spTree>
    <p:extLst>
      <p:ext uri="{BB962C8B-B14F-4D97-AF65-F5344CB8AC3E}">
        <p14:creationId xmlns:p14="http://schemas.microsoft.com/office/powerpoint/2010/main" val="1248314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70EC-417E-C2C2-7A36-FEB3772AA8D7}"/>
              </a:ext>
            </a:extLst>
          </p:cNvPr>
          <p:cNvSpPr>
            <a:spLocks noGrp="1"/>
          </p:cNvSpPr>
          <p:nvPr>
            <p:ph type="title"/>
          </p:nvPr>
        </p:nvSpPr>
        <p:spPr/>
        <p:txBody>
          <a:bodyPr/>
          <a:lstStyle/>
          <a:p>
            <a:r>
              <a:rPr lang="ru-RU"/>
              <a:t>Несколько реальных историй</a:t>
            </a:r>
            <a:endParaRPr lang="en-RU"/>
          </a:p>
        </p:txBody>
      </p:sp>
      <p:sp>
        <p:nvSpPr>
          <p:cNvPr id="3" name="Slide Number Placeholder 2">
            <a:extLst>
              <a:ext uri="{FF2B5EF4-FFF2-40B4-BE49-F238E27FC236}">
                <a16:creationId xmlns:a16="http://schemas.microsoft.com/office/drawing/2014/main" id="{E65B8153-0ABA-8FA3-E8A4-C9793AE5B740}"/>
              </a:ext>
            </a:extLst>
          </p:cNvPr>
          <p:cNvSpPr>
            <a:spLocks noGrp="1"/>
          </p:cNvSpPr>
          <p:nvPr>
            <p:ph type="sldNum" sz="quarter" idx="13"/>
          </p:nvPr>
        </p:nvSpPr>
        <p:spPr/>
        <p:txBody>
          <a:bodyPr/>
          <a:lstStyle/>
          <a:p>
            <a:fld id="{4F260BB2-4DBA-4B96-A733-49638465F576}" type="slidenum">
              <a:rPr lang="x-none" smtClean="0"/>
              <a:pPr/>
              <a:t>64</a:t>
            </a:fld>
            <a:endParaRPr lang="x-none"/>
          </a:p>
        </p:txBody>
      </p:sp>
      <p:sp>
        <p:nvSpPr>
          <p:cNvPr id="4" name="Text Placeholder 3">
            <a:extLst>
              <a:ext uri="{FF2B5EF4-FFF2-40B4-BE49-F238E27FC236}">
                <a16:creationId xmlns:a16="http://schemas.microsoft.com/office/drawing/2014/main" id="{780C62F9-3AEC-C0DA-6B87-5B54EEA82FD6}"/>
              </a:ext>
            </a:extLst>
          </p:cNvPr>
          <p:cNvSpPr>
            <a:spLocks noGrp="1"/>
          </p:cNvSpPr>
          <p:nvPr>
            <p:ph type="body" sz="quarter" idx="14"/>
          </p:nvPr>
        </p:nvSpPr>
        <p:spPr/>
        <p:txBody>
          <a:bodyPr/>
          <a:lstStyle/>
          <a:p>
            <a:r>
              <a:rPr lang="ru-RU"/>
              <a:t>А сколько задач — достаточно, чтобы понять, что «ну норм, берем»</a:t>
            </a:r>
            <a:endParaRPr lang="en-RU"/>
          </a:p>
        </p:txBody>
      </p:sp>
      <p:sp>
        <p:nvSpPr>
          <p:cNvPr id="5" name="Text Placeholder 4">
            <a:extLst>
              <a:ext uri="{FF2B5EF4-FFF2-40B4-BE49-F238E27FC236}">
                <a16:creationId xmlns:a16="http://schemas.microsoft.com/office/drawing/2014/main" id="{CAD9555D-004E-72D2-F3FD-E805FF86F707}"/>
              </a:ext>
            </a:extLst>
          </p:cNvPr>
          <p:cNvSpPr>
            <a:spLocks noGrp="1"/>
          </p:cNvSpPr>
          <p:nvPr>
            <p:ph type="body" sz="quarter" idx="15"/>
          </p:nvPr>
        </p:nvSpPr>
        <p:spPr>
          <a:xfrm>
            <a:off x="761999" y="1700213"/>
            <a:ext cx="7820025" cy="2109787"/>
          </a:xfrm>
        </p:spPr>
        <p:txBody>
          <a:bodyPr>
            <a:normAutofit/>
          </a:bodyPr>
          <a:lstStyle/>
          <a:p>
            <a:r>
              <a:rPr lang="ru-RU" sz="1800"/>
              <a:t>— Коллега написал 3 из 4 решений. Ему отказали</a:t>
            </a:r>
          </a:p>
          <a:p>
            <a:r>
              <a:rPr lang="ru-RU" sz="1800"/>
              <a:t>— Завалил задачу, написал другую, взяли из-за неё</a:t>
            </a:r>
          </a:p>
        </p:txBody>
      </p:sp>
    </p:spTree>
    <p:extLst>
      <p:ext uri="{BB962C8B-B14F-4D97-AF65-F5344CB8AC3E}">
        <p14:creationId xmlns:p14="http://schemas.microsoft.com/office/powerpoint/2010/main" val="17214767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70EC-417E-C2C2-7A36-FEB3772AA8D7}"/>
              </a:ext>
            </a:extLst>
          </p:cNvPr>
          <p:cNvSpPr>
            <a:spLocks noGrp="1"/>
          </p:cNvSpPr>
          <p:nvPr>
            <p:ph type="title"/>
          </p:nvPr>
        </p:nvSpPr>
        <p:spPr/>
        <p:txBody>
          <a:bodyPr/>
          <a:lstStyle/>
          <a:p>
            <a:r>
              <a:rPr lang="ru-RU"/>
              <a:t>Несколько реальных историй</a:t>
            </a:r>
            <a:endParaRPr lang="en-RU"/>
          </a:p>
        </p:txBody>
      </p:sp>
      <p:sp>
        <p:nvSpPr>
          <p:cNvPr id="3" name="Slide Number Placeholder 2">
            <a:extLst>
              <a:ext uri="{FF2B5EF4-FFF2-40B4-BE49-F238E27FC236}">
                <a16:creationId xmlns:a16="http://schemas.microsoft.com/office/drawing/2014/main" id="{E65B8153-0ABA-8FA3-E8A4-C9793AE5B740}"/>
              </a:ext>
            </a:extLst>
          </p:cNvPr>
          <p:cNvSpPr>
            <a:spLocks noGrp="1"/>
          </p:cNvSpPr>
          <p:nvPr>
            <p:ph type="sldNum" sz="quarter" idx="13"/>
          </p:nvPr>
        </p:nvSpPr>
        <p:spPr/>
        <p:txBody>
          <a:bodyPr/>
          <a:lstStyle/>
          <a:p>
            <a:fld id="{4F260BB2-4DBA-4B96-A733-49638465F576}" type="slidenum">
              <a:rPr lang="x-none" smtClean="0"/>
              <a:pPr/>
              <a:t>65</a:t>
            </a:fld>
            <a:endParaRPr lang="x-none"/>
          </a:p>
        </p:txBody>
      </p:sp>
      <p:sp>
        <p:nvSpPr>
          <p:cNvPr id="4" name="Text Placeholder 3">
            <a:extLst>
              <a:ext uri="{FF2B5EF4-FFF2-40B4-BE49-F238E27FC236}">
                <a16:creationId xmlns:a16="http://schemas.microsoft.com/office/drawing/2014/main" id="{780C62F9-3AEC-C0DA-6B87-5B54EEA82FD6}"/>
              </a:ext>
            </a:extLst>
          </p:cNvPr>
          <p:cNvSpPr>
            <a:spLocks noGrp="1"/>
          </p:cNvSpPr>
          <p:nvPr>
            <p:ph type="body" sz="quarter" idx="14"/>
          </p:nvPr>
        </p:nvSpPr>
        <p:spPr/>
        <p:txBody>
          <a:bodyPr/>
          <a:lstStyle/>
          <a:p>
            <a:r>
              <a:rPr lang="ru-RU"/>
              <a:t>А сколько задач — достаточно, чтобы понять, что «ну норм, берем»</a:t>
            </a:r>
            <a:endParaRPr lang="en-RU"/>
          </a:p>
        </p:txBody>
      </p:sp>
      <p:sp>
        <p:nvSpPr>
          <p:cNvPr id="5" name="Text Placeholder 4">
            <a:extLst>
              <a:ext uri="{FF2B5EF4-FFF2-40B4-BE49-F238E27FC236}">
                <a16:creationId xmlns:a16="http://schemas.microsoft.com/office/drawing/2014/main" id="{CAD9555D-004E-72D2-F3FD-E805FF86F707}"/>
              </a:ext>
            </a:extLst>
          </p:cNvPr>
          <p:cNvSpPr>
            <a:spLocks noGrp="1"/>
          </p:cNvSpPr>
          <p:nvPr>
            <p:ph type="body" sz="quarter" idx="15"/>
          </p:nvPr>
        </p:nvSpPr>
        <p:spPr>
          <a:xfrm>
            <a:off x="761999" y="1700213"/>
            <a:ext cx="7820025" cy="2109787"/>
          </a:xfrm>
        </p:spPr>
        <p:txBody>
          <a:bodyPr>
            <a:normAutofit/>
          </a:bodyPr>
          <a:lstStyle/>
          <a:p>
            <a:r>
              <a:rPr lang="ru-RU" sz="1800"/>
              <a:t>— Коллега написал 3 из 4 решений. Ему отказали</a:t>
            </a:r>
          </a:p>
          <a:p>
            <a:r>
              <a:rPr lang="ru-RU" sz="1800"/>
              <a:t>— Завалил задачу, написал другую, взяли из-за неё</a:t>
            </a:r>
          </a:p>
          <a:p>
            <a:r>
              <a:rPr lang="ru-RU" sz="1800"/>
              <a:t>— Снизили баллы и не взяли, т.к. очень сеньорный человек не вспомнил кусочек стандартной библиотеки из </a:t>
            </a:r>
            <a:r>
              <a:rPr lang="en-US" sz="1800"/>
              <a:t>itertools</a:t>
            </a:r>
            <a:r>
              <a:rPr lang="ru-RU" sz="1800"/>
              <a:t>. В фидбэке сказали: «не знаешь</a:t>
            </a:r>
            <a:r>
              <a:rPr lang="en-US" sz="1800"/>
              <a:t> itertools</a:t>
            </a:r>
            <a:r>
              <a:rPr lang="ru-RU" sz="1800"/>
              <a:t>»</a:t>
            </a:r>
            <a:endParaRPr lang="en-RU" sz="1800"/>
          </a:p>
        </p:txBody>
      </p:sp>
    </p:spTree>
    <p:extLst>
      <p:ext uri="{BB962C8B-B14F-4D97-AF65-F5344CB8AC3E}">
        <p14:creationId xmlns:p14="http://schemas.microsoft.com/office/powerpoint/2010/main" val="2707691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054DE-077A-E304-D476-8B7DF796362A}"/>
              </a:ext>
            </a:extLst>
          </p:cNvPr>
          <p:cNvPicPr>
            <a:picLocks noChangeAspect="1"/>
          </p:cNvPicPr>
          <p:nvPr/>
        </p:nvPicPr>
        <p:blipFill rotWithShape="1">
          <a:blip r:embed="rId2"/>
          <a:srcRect b="57020"/>
          <a:stretch/>
        </p:blipFill>
        <p:spPr>
          <a:xfrm>
            <a:off x="2209800" y="3616381"/>
            <a:ext cx="7772400" cy="1641420"/>
          </a:xfrm>
          <a:prstGeom prst="rect">
            <a:avLst/>
          </a:prstGeom>
        </p:spPr>
      </p:pic>
      <p:pic>
        <p:nvPicPr>
          <p:cNvPr id="5" name="Picture 4">
            <a:extLst>
              <a:ext uri="{FF2B5EF4-FFF2-40B4-BE49-F238E27FC236}">
                <a16:creationId xmlns:a16="http://schemas.microsoft.com/office/drawing/2014/main" id="{ABA9114A-280B-5196-75C3-867F07BC96BD}"/>
              </a:ext>
            </a:extLst>
          </p:cNvPr>
          <p:cNvPicPr>
            <a:picLocks noChangeAspect="1"/>
          </p:cNvPicPr>
          <p:nvPr/>
        </p:nvPicPr>
        <p:blipFill>
          <a:blip r:embed="rId3"/>
          <a:stretch>
            <a:fillRect/>
          </a:stretch>
        </p:blipFill>
        <p:spPr>
          <a:xfrm>
            <a:off x="2209800" y="4343400"/>
            <a:ext cx="7772400" cy="0"/>
          </a:xfrm>
          <a:prstGeom prst="rect">
            <a:avLst/>
          </a:prstGeom>
        </p:spPr>
      </p:pic>
      <p:pic>
        <p:nvPicPr>
          <p:cNvPr id="6" name="Picture 5">
            <a:extLst>
              <a:ext uri="{FF2B5EF4-FFF2-40B4-BE49-F238E27FC236}">
                <a16:creationId xmlns:a16="http://schemas.microsoft.com/office/drawing/2014/main" id="{B24E8404-3C1E-CBFB-EB51-9C1A0D4251A6}"/>
              </a:ext>
            </a:extLst>
          </p:cNvPr>
          <p:cNvPicPr>
            <a:picLocks noChangeAspect="1"/>
          </p:cNvPicPr>
          <p:nvPr/>
        </p:nvPicPr>
        <p:blipFill>
          <a:blip r:embed="rId4"/>
          <a:stretch>
            <a:fillRect/>
          </a:stretch>
        </p:blipFill>
        <p:spPr>
          <a:xfrm>
            <a:off x="2208763" y="1294429"/>
            <a:ext cx="7772400" cy="1459446"/>
          </a:xfrm>
          <a:prstGeom prst="rect">
            <a:avLst/>
          </a:prstGeom>
        </p:spPr>
      </p:pic>
      <p:sp>
        <p:nvSpPr>
          <p:cNvPr id="7" name="TextBox 6">
            <a:extLst>
              <a:ext uri="{FF2B5EF4-FFF2-40B4-BE49-F238E27FC236}">
                <a16:creationId xmlns:a16="http://schemas.microsoft.com/office/drawing/2014/main" id="{DFC8D284-302B-8845-986E-1A870FEB671F}"/>
              </a:ext>
            </a:extLst>
          </p:cNvPr>
          <p:cNvSpPr txBox="1"/>
          <p:nvPr/>
        </p:nvSpPr>
        <p:spPr>
          <a:xfrm>
            <a:off x="5908769" y="2929477"/>
            <a:ext cx="374461" cy="430887"/>
          </a:xfrm>
          <a:prstGeom prst="rect">
            <a:avLst/>
          </a:prstGeom>
        </p:spPr>
        <p:txBody>
          <a:bodyPr vert="horz" wrap="none" lIns="0" tIns="45720" rIns="91440" bIns="45720" rtlCol="0">
            <a:spAutoFit/>
          </a:bodyPr>
          <a:lstStyle/>
          <a:p>
            <a:pPr algn="ctr"/>
            <a:r>
              <a:rPr lang="en-US" sz="2200" dirty="0"/>
              <a:t>…</a:t>
            </a:r>
            <a:endParaRPr lang="en-RU" sz="2200" dirty="0"/>
          </a:p>
        </p:txBody>
      </p:sp>
      <p:sp>
        <p:nvSpPr>
          <p:cNvPr id="3" name="Rectangle 2">
            <a:extLst>
              <a:ext uri="{FF2B5EF4-FFF2-40B4-BE49-F238E27FC236}">
                <a16:creationId xmlns:a16="http://schemas.microsoft.com/office/drawing/2014/main" id="{11C24A96-683F-2740-BD05-0D03AFEAF531}"/>
              </a:ext>
            </a:extLst>
          </p:cNvPr>
          <p:cNvSpPr/>
          <p:nvPr/>
        </p:nvSpPr>
        <p:spPr>
          <a:xfrm>
            <a:off x="6151789" y="1664154"/>
            <a:ext cx="95813" cy="150284"/>
          </a:xfrm>
          <a:prstGeom prst="rect">
            <a:avLst/>
          </a:prstGeom>
          <a:solidFill>
            <a:srgbClr val="333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a:t>и</a:t>
            </a:r>
            <a:endParaRPr lang="en-RU" sz="1400"/>
          </a:p>
        </p:txBody>
      </p:sp>
    </p:spTree>
    <p:extLst>
      <p:ext uri="{BB962C8B-B14F-4D97-AF65-F5344CB8AC3E}">
        <p14:creationId xmlns:p14="http://schemas.microsoft.com/office/powerpoint/2010/main" val="2986081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30" y="1525851"/>
            <a:ext cx="9802346" cy="3741474"/>
          </a:xfrm>
        </p:spPr>
        <p:txBody>
          <a:bodyPr/>
          <a:lstStyle/>
          <a:p>
            <a:r>
              <a:rPr lang="ru-RU" sz="4000"/>
              <a:t>Нейросеть считает, что решение задач на скорость — это дискредитация алгоритмического подхода к интервью</a:t>
            </a:r>
            <a:endParaRPr lang="en-RU" sz="40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67</a:t>
            </a:fld>
            <a:endParaRPr lang="x-none"/>
          </a:p>
        </p:txBody>
      </p:sp>
    </p:spTree>
    <p:extLst>
      <p:ext uri="{BB962C8B-B14F-4D97-AF65-F5344CB8AC3E}">
        <p14:creationId xmlns:p14="http://schemas.microsoft.com/office/powerpoint/2010/main" val="3223732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A9114A-280B-5196-75C3-867F07BC96BD}"/>
              </a:ext>
            </a:extLst>
          </p:cNvPr>
          <p:cNvPicPr>
            <a:picLocks noChangeAspect="1"/>
          </p:cNvPicPr>
          <p:nvPr/>
        </p:nvPicPr>
        <p:blipFill>
          <a:blip r:embed="rId2"/>
          <a:stretch>
            <a:fillRect/>
          </a:stretch>
        </p:blipFill>
        <p:spPr>
          <a:xfrm>
            <a:off x="2209800" y="3429000"/>
            <a:ext cx="7772400" cy="0"/>
          </a:xfrm>
          <a:prstGeom prst="rect">
            <a:avLst/>
          </a:prstGeom>
        </p:spPr>
      </p:pic>
      <p:pic>
        <p:nvPicPr>
          <p:cNvPr id="3" name="Picture 2">
            <a:extLst>
              <a:ext uri="{FF2B5EF4-FFF2-40B4-BE49-F238E27FC236}">
                <a16:creationId xmlns:a16="http://schemas.microsoft.com/office/drawing/2014/main" id="{9F17C74F-241F-05A7-CBE9-CC11A3FDD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164" y="2246853"/>
            <a:ext cx="7305671" cy="2364294"/>
          </a:xfrm>
          <a:prstGeom prst="rect">
            <a:avLst/>
          </a:prstGeom>
        </p:spPr>
      </p:pic>
    </p:spTree>
    <p:extLst>
      <p:ext uri="{BB962C8B-B14F-4D97-AF65-F5344CB8AC3E}">
        <p14:creationId xmlns:p14="http://schemas.microsoft.com/office/powerpoint/2010/main" val="1785634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Абсурдные цифры из реальности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69</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Люди выяснили, что вероятность быть нанятым на 5 собеседовании в </a:t>
            </a:r>
            <a:r>
              <a:rPr lang="en-US" sz="1800"/>
              <a:t>FAANG </a:t>
            </a:r>
            <a:r>
              <a:rPr lang="ru-RU" sz="1800"/>
              <a:t>увеличивается до 60-80 процентов</a:t>
            </a:r>
          </a:p>
        </p:txBody>
      </p:sp>
    </p:spTree>
    <p:extLst>
      <p:ext uri="{BB962C8B-B14F-4D97-AF65-F5344CB8AC3E}">
        <p14:creationId xmlns:p14="http://schemas.microsoft.com/office/powerpoint/2010/main" val="417960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F57-3B1C-83F6-6356-599F9AC03BE6}"/>
              </a:ext>
            </a:extLst>
          </p:cNvPr>
          <p:cNvSpPr>
            <a:spLocks noGrp="1"/>
          </p:cNvSpPr>
          <p:nvPr>
            <p:ph type="title"/>
          </p:nvPr>
        </p:nvSpPr>
        <p:spPr/>
        <p:txBody>
          <a:bodyPr/>
          <a:lstStyle/>
          <a:p>
            <a:r>
              <a:rPr lang="ru-RU"/>
              <a:t>Почему я решил вскрыть эту тему?</a:t>
            </a:r>
            <a:endParaRPr lang="en-RU"/>
          </a:p>
        </p:txBody>
      </p:sp>
      <p:sp>
        <p:nvSpPr>
          <p:cNvPr id="3" name="Slide Number Placeholder 2">
            <a:extLst>
              <a:ext uri="{FF2B5EF4-FFF2-40B4-BE49-F238E27FC236}">
                <a16:creationId xmlns:a16="http://schemas.microsoft.com/office/drawing/2014/main" id="{E7F5569C-F162-23ED-4DC9-683367032DE3}"/>
              </a:ext>
            </a:extLst>
          </p:cNvPr>
          <p:cNvSpPr>
            <a:spLocks noGrp="1"/>
          </p:cNvSpPr>
          <p:nvPr>
            <p:ph type="sldNum" sz="quarter" idx="13"/>
          </p:nvPr>
        </p:nvSpPr>
        <p:spPr/>
        <p:txBody>
          <a:bodyPr/>
          <a:lstStyle/>
          <a:p>
            <a:fld id="{4F260BB2-4DBA-4B96-A733-49638465F576}" type="slidenum">
              <a:rPr lang="x-none" smtClean="0"/>
              <a:pPr/>
              <a:t>7</a:t>
            </a:fld>
            <a:endParaRPr lang="x-none"/>
          </a:p>
        </p:txBody>
      </p:sp>
      <p:sp>
        <p:nvSpPr>
          <p:cNvPr id="5" name="Text Placeholder 4">
            <a:extLst>
              <a:ext uri="{FF2B5EF4-FFF2-40B4-BE49-F238E27FC236}">
                <a16:creationId xmlns:a16="http://schemas.microsoft.com/office/drawing/2014/main" id="{D540CB19-4573-E011-08F0-DBC492F4422D}"/>
              </a:ext>
            </a:extLst>
          </p:cNvPr>
          <p:cNvSpPr>
            <a:spLocks noGrp="1"/>
          </p:cNvSpPr>
          <p:nvPr>
            <p:ph type="body" sz="quarter" idx="15"/>
          </p:nvPr>
        </p:nvSpPr>
        <p:spPr>
          <a:xfrm>
            <a:off x="762000" y="1700213"/>
            <a:ext cx="9140952" cy="2681287"/>
          </a:xfrm>
        </p:spPr>
        <p:txBody>
          <a:bodyPr/>
          <a:lstStyle/>
          <a:p>
            <a:r>
              <a:rPr lang="ru-RU" sz="1800"/>
              <a:t>— Наболело</a:t>
            </a:r>
          </a:p>
          <a:p>
            <a:r>
              <a:rPr lang="ru-RU" sz="1800"/>
              <a:t>— Многие разработчики действительно не любят современные собеседования</a:t>
            </a:r>
          </a:p>
          <a:p>
            <a:r>
              <a:rPr lang="ru-RU" sz="1800"/>
              <a:t>— Индустрия, на мой взгляд, страдает от этого подхода: мы режем разнобразие в компаниях, оставляем друг другу психологические травмы</a:t>
            </a:r>
          </a:p>
          <a:p>
            <a:r>
              <a:rPr lang="ru-RU" sz="1800"/>
              <a:t>— Консенсус индустрии: люби технические собеседования и алгоритмы или «умри»</a:t>
            </a:r>
            <a:endParaRPr lang="en-RU" sz="1800"/>
          </a:p>
        </p:txBody>
      </p:sp>
    </p:spTree>
    <p:extLst>
      <p:ext uri="{BB962C8B-B14F-4D97-AF65-F5344CB8AC3E}">
        <p14:creationId xmlns:p14="http://schemas.microsoft.com/office/powerpoint/2010/main" val="942684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45EC0-98B6-A707-F55D-7328CD220FD6}"/>
              </a:ext>
            </a:extLst>
          </p:cNvPr>
          <p:cNvPicPr>
            <a:picLocks noChangeAspect="1"/>
          </p:cNvPicPr>
          <p:nvPr/>
        </p:nvPicPr>
        <p:blipFill rotWithShape="1">
          <a:blip r:embed="rId3"/>
          <a:srcRect l="12428" r="15367"/>
          <a:stretch/>
        </p:blipFill>
        <p:spPr>
          <a:xfrm>
            <a:off x="761999" y="1298573"/>
            <a:ext cx="4076700" cy="3251200"/>
          </a:xfrm>
          <a:prstGeom prst="rect">
            <a:avLst/>
          </a:prstGeom>
        </p:spPr>
      </p:pic>
      <p:pic>
        <p:nvPicPr>
          <p:cNvPr id="3" name="Picture 2">
            <a:extLst>
              <a:ext uri="{FF2B5EF4-FFF2-40B4-BE49-F238E27FC236}">
                <a16:creationId xmlns:a16="http://schemas.microsoft.com/office/drawing/2014/main" id="{40C5BDEB-E861-938B-BC2F-637CAE612E8A}"/>
              </a:ext>
            </a:extLst>
          </p:cNvPr>
          <p:cNvPicPr>
            <a:picLocks noChangeAspect="1"/>
          </p:cNvPicPr>
          <p:nvPr/>
        </p:nvPicPr>
        <p:blipFill rotWithShape="1">
          <a:blip r:embed="rId4"/>
          <a:srcRect l="9972" r="15629"/>
          <a:stretch/>
        </p:blipFill>
        <p:spPr>
          <a:xfrm>
            <a:off x="5391149" y="1298573"/>
            <a:ext cx="4170081" cy="3251200"/>
          </a:xfrm>
          <a:prstGeom prst="rect">
            <a:avLst/>
          </a:prstGeom>
        </p:spPr>
      </p:pic>
      <p:sp>
        <p:nvSpPr>
          <p:cNvPr id="6" name="TextBox 5">
            <a:extLst>
              <a:ext uri="{FF2B5EF4-FFF2-40B4-BE49-F238E27FC236}">
                <a16:creationId xmlns:a16="http://schemas.microsoft.com/office/drawing/2014/main" id="{C15BD19D-7646-6930-689E-CE330E5B6026}"/>
              </a:ext>
            </a:extLst>
          </p:cNvPr>
          <p:cNvSpPr txBox="1"/>
          <p:nvPr/>
        </p:nvSpPr>
        <p:spPr>
          <a:xfrm>
            <a:off x="761999" y="6200001"/>
            <a:ext cx="3939540" cy="276999"/>
          </a:xfrm>
          <a:prstGeom prst="rect">
            <a:avLst/>
          </a:prstGeom>
        </p:spPr>
        <p:txBody>
          <a:bodyPr vert="horz" wrap="none" lIns="0" tIns="45720" rIns="91440" bIns="45720" rtlCol="0">
            <a:spAutoFit/>
          </a:bodyPr>
          <a:lstStyle/>
          <a:p>
            <a:pPr algn="l"/>
            <a:r>
              <a:rPr lang="en-GB" dirty="0">
                <a:hlinkClick r:id="rId5"/>
              </a:rPr>
              <a:t>https://habr.com/ru/companies/getmatch/articles/538114/</a:t>
            </a:r>
            <a:endParaRPr lang="ru-RU" dirty="0"/>
          </a:p>
        </p:txBody>
      </p:sp>
    </p:spTree>
    <p:extLst>
      <p:ext uri="{BB962C8B-B14F-4D97-AF65-F5344CB8AC3E}">
        <p14:creationId xmlns:p14="http://schemas.microsoft.com/office/powerpoint/2010/main" val="1940441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Абсурдные цифры из реальности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71</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Люди выяснили, что вероятность быть нанятым на 5 собеседовании в </a:t>
            </a:r>
            <a:r>
              <a:rPr lang="en-US" sz="1800"/>
              <a:t>FAANG </a:t>
            </a:r>
            <a:r>
              <a:rPr lang="ru-RU" sz="1800"/>
              <a:t>увеличивается до 60-80 процентов</a:t>
            </a:r>
          </a:p>
          <a:p>
            <a:r>
              <a:rPr lang="ru-RU" sz="1800"/>
              <a:t>— Между собеседованиями «кулдаун» в 6 месяцев (где-то 12)</a:t>
            </a:r>
          </a:p>
          <a:p>
            <a:endParaRPr lang="ru-RU" sz="1800"/>
          </a:p>
        </p:txBody>
      </p:sp>
    </p:spTree>
    <p:extLst>
      <p:ext uri="{BB962C8B-B14F-4D97-AF65-F5344CB8AC3E}">
        <p14:creationId xmlns:p14="http://schemas.microsoft.com/office/powerpoint/2010/main" val="1186842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Абсурдные цифры из реальности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72</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Люди выяснили, что вероятность быть нанятым на 5 собеседовании в </a:t>
            </a:r>
            <a:r>
              <a:rPr lang="en-US" sz="1800"/>
              <a:t>FAANG </a:t>
            </a:r>
            <a:r>
              <a:rPr lang="ru-RU" sz="1800"/>
              <a:t>увеличивается до 60-80 процентов</a:t>
            </a:r>
          </a:p>
          <a:p>
            <a:r>
              <a:rPr lang="ru-RU" sz="1800"/>
              <a:t>— Между собеседованиями «кулдаун» в 6 месяцев (где-то 12)</a:t>
            </a:r>
          </a:p>
          <a:p>
            <a:r>
              <a:rPr lang="ru-RU" sz="1800"/>
              <a:t>— Я регулярно в </a:t>
            </a:r>
            <a:r>
              <a:rPr lang="en-US" sz="1800"/>
              <a:t>LI </a:t>
            </a:r>
            <a:r>
              <a:rPr lang="ru-RU" sz="1800"/>
              <a:t>читаю посты «наконец решил 1000 задач на литкоде, всего 3 года потратил </a:t>
            </a:r>
            <a:r>
              <a:rPr lang="en-RU" sz="2800" b="0" i="0">
                <a:solidFill>
                  <a:srgbClr val="E0E0E0"/>
                </a:solidFill>
                <a:effectLst/>
                <a:latin typeface="Apple Color Emoji" pitchFamily="2" charset="0"/>
              </a:rPr>
              <a:t>😅</a:t>
            </a:r>
            <a:r>
              <a:rPr lang="ru-RU" sz="1800"/>
              <a:t>»   </a:t>
            </a:r>
            <a:r>
              <a:rPr lang="en-US"/>
              <a:t>😳 😳 😳</a:t>
            </a:r>
            <a:endParaRPr lang="ru-RU" sz="1800"/>
          </a:p>
        </p:txBody>
      </p:sp>
    </p:spTree>
    <p:extLst>
      <p:ext uri="{BB962C8B-B14F-4D97-AF65-F5344CB8AC3E}">
        <p14:creationId xmlns:p14="http://schemas.microsoft.com/office/powerpoint/2010/main" val="3973614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Абсурдные цифры из реальности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73</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Люди выяснили, что вероятность быть нанятым на 5 собеседовании в </a:t>
            </a:r>
            <a:r>
              <a:rPr lang="en-US" sz="1800"/>
              <a:t>FAANG </a:t>
            </a:r>
            <a:r>
              <a:rPr lang="ru-RU" sz="1800"/>
              <a:t>увеличивается до 60-80 процентов</a:t>
            </a:r>
          </a:p>
          <a:p>
            <a:r>
              <a:rPr lang="ru-RU" sz="1800"/>
              <a:t>— Между собеседованиями «кулдаун» в 6 месяцев (где-то 12)</a:t>
            </a:r>
          </a:p>
          <a:p>
            <a:r>
              <a:rPr lang="ru-RU" sz="1800"/>
              <a:t>— Я регулярно в </a:t>
            </a:r>
            <a:r>
              <a:rPr lang="en-US" sz="1800"/>
              <a:t>LI </a:t>
            </a:r>
            <a:r>
              <a:rPr lang="ru-RU" sz="1800"/>
              <a:t>читаю посты «наконец решил 1000 задач на литкоде, всего 3 года потратил </a:t>
            </a:r>
            <a:r>
              <a:rPr lang="en-RU" sz="2800" b="0" i="0">
                <a:solidFill>
                  <a:srgbClr val="E0E0E0"/>
                </a:solidFill>
                <a:effectLst/>
                <a:latin typeface="Apple Color Emoji" pitchFamily="2" charset="0"/>
              </a:rPr>
              <a:t>😅</a:t>
            </a:r>
            <a:r>
              <a:rPr lang="ru-RU" sz="1800"/>
              <a:t>»   </a:t>
            </a:r>
            <a:r>
              <a:rPr lang="en-US"/>
              <a:t>😳 😳 😳</a:t>
            </a:r>
          </a:p>
          <a:p>
            <a:r>
              <a:rPr lang="en-US" sz="1800"/>
              <a:t>— </a:t>
            </a:r>
            <a:r>
              <a:rPr lang="ru-RU" sz="1800"/>
              <a:t>Существует несколько известных мне компаний по подготовке к </a:t>
            </a:r>
            <a:r>
              <a:rPr lang="en-US" sz="1800"/>
              <a:t>FAANG</a:t>
            </a:r>
            <a:r>
              <a:rPr lang="ru-RU" sz="1800"/>
              <a:t>-</a:t>
            </a:r>
            <a:r>
              <a:rPr lang="en-US" sz="1800"/>
              <a:t>style</a:t>
            </a:r>
            <a:r>
              <a:rPr lang="ru-RU" sz="1800"/>
              <a:t>-интервью и множество отдельных менторов, а также много чатов на тысячи людей</a:t>
            </a:r>
          </a:p>
          <a:p>
            <a:endParaRPr lang="ru-RU" sz="1800"/>
          </a:p>
        </p:txBody>
      </p:sp>
    </p:spTree>
    <p:extLst>
      <p:ext uri="{BB962C8B-B14F-4D97-AF65-F5344CB8AC3E}">
        <p14:creationId xmlns:p14="http://schemas.microsoft.com/office/powerpoint/2010/main" val="3514332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p:txBody>
          <a:bodyPr/>
          <a:lstStyle/>
          <a:p>
            <a:r>
              <a:rPr lang="ru-RU"/>
              <a:t>Наш таймлайн проклят!1!11111</a:t>
            </a:r>
            <a:endParaRPr lang="en-RU"/>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74</a:t>
            </a:fld>
            <a:endParaRPr lang="x-none"/>
          </a:p>
        </p:txBody>
      </p:sp>
    </p:spTree>
    <p:extLst>
      <p:ext uri="{BB962C8B-B14F-4D97-AF65-F5344CB8AC3E}">
        <p14:creationId xmlns:p14="http://schemas.microsoft.com/office/powerpoint/2010/main" val="2809685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B125A1-1FB2-7084-058A-BAD12354C389}"/>
              </a:ext>
            </a:extLst>
          </p:cNvPr>
          <p:cNvPicPr>
            <a:picLocks noChangeAspect="1"/>
          </p:cNvPicPr>
          <p:nvPr/>
        </p:nvPicPr>
        <p:blipFill rotWithShape="1">
          <a:blip r:embed="rId3"/>
          <a:srcRect b="11684"/>
          <a:stretch/>
        </p:blipFill>
        <p:spPr>
          <a:xfrm>
            <a:off x="3011040" y="704493"/>
            <a:ext cx="6169920" cy="5449013"/>
          </a:xfrm>
          <a:prstGeom prst="rect">
            <a:avLst/>
          </a:prstGeom>
        </p:spPr>
      </p:pic>
    </p:spTree>
    <p:extLst>
      <p:ext uri="{BB962C8B-B14F-4D97-AF65-F5344CB8AC3E}">
        <p14:creationId xmlns:p14="http://schemas.microsoft.com/office/powerpoint/2010/main" val="2404234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242335" cy="3759381"/>
          </a:xfrm>
        </p:spPr>
        <p:txBody>
          <a:bodyPr/>
          <a:lstStyle/>
          <a:p>
            <a:r>
              <a:rPr lang="ru-RU" sz="4000"/>
              <a:t>Есть несколько случаев, когда люди проваливали алгортмические задачи и были наняты</a:t>
            </a:r>
            <a:br>
              <a:rPr lang="ru-RU" sz="4000"/>
            </a:br>
            <a:br>
              <a:rPr lang="ru-RU" sz="4000"/>
            </a:br>
            <a:r>
              <a:rPr lang="ru-RU" sz="4000"/>
              <a:t>И по сей день приносят уйму пользы</a:t>
            </a:r>
            <a:endParaRPr lang="en-RU" sz="40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76</a:t>
            </a:fld>
            <a:endParaRPr lang="x-none"/>
          </a:p>
        </p:txBody>
      </p:sp>
    </p:spTree>
    <p:extLst>
      <p:ext uri="{BB962C8B-B14F-4D97-AF65-F5344CB8AC3E}">
        <p14:creationId xmlns:p14="http://schemas.microsoft.com/office/powerpoint/2010/main" val="713192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6CE2B-CA36-7A78-7F9F-082FECAC3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786" y="1873250"/>
            <a:ext cx="5830428" cy="3111500"/>
          </a:xfrm>
          <a:prstGeom prst="rect">
            <a:avLst/>
          </a:prstGeom>
        </p:spPr>
      </p:pic>
    </p:spTree>
    <p:extLst>
      <p:ext uri="{BB962C8B-B14F-4D97-AF65-F5344CB8AC3E}">
        <p14:creationId xmlns:p14="http://schemas.microsoft.com/office/powerpoint/2010/main" val="2812894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888071" cy="3430197"/>
          </a:xfrm>
        </p:spPr>
        <p:txBody>
          <a:bodyPr/>
          <a:lstStyle/>
          <a:p>
            <a:r>
              <a:rPr lang="ru-RU" sz="4400"/>
              <a:t>Как обычно говорят про собеседования в </a:t>
            </a:r>
            <a:r>
              <a:rPr lang="en-US" sz="4400"/>
              <a:t>faang</a:t>
            </a:r>
            <a:r>
              <a:rPr lang="ru-RU" sz="4400"/>
              <a:t>-стиле:</a:t>
            </a:r>
            <a:br>
              <a:rPr lang="ru-RU" sz="4400"/>
            </a:br>
            <a:r>
              <a:rPr lang="ru-RU" sz="4400"/>
              <a:t>«нам надо сужать поток, слишком много желающих»</a:t>
            </a:r>
            <a:br>
              <a:rPr lang="ru-RU" sz="4400"/>
            </a:br>
            <a:endParaRPr lang="en-RU" sz="44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78</a:t>
            </a:fld>
            <a:endParaRPr lang="x-none"/>
          </a:p>
        </p:txBody>
      </p:sp>
    </p:spTree>
    <p:extLst>
      <p:ext uri="{BB962C8B-B14F-4D97-AF65-F5344CB8AC3E}">
        <p14:creationId xmlns:p14="http://schemas.microsoft.com/office/powerpoint/2010/main" val="615546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p:txBody>
          <a:bodyPr/>
          <a:lstStyle/>
          <a:p>
            <a:r>
              <a:rPr lang="ru-RU" sz="6000"/>
              <a:t>Наша задача — не «резать» поток, а с минимальными затратами найти коллегу</a:t>
            </a:r>
            <a:endParaRPr lang="en-RU" sz="60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79</a:t>
            </a:fld>
            <a:endParaRPr lang="x-none"/>
          </a:p>
        </p:txBody>
      </p:sp>
    </p:spTree>
    <p:extLst>
      <p:ext uri="{BB962C8B-B14F-4D97-AF65-F5344CB8AC3E}">
        <p14:creationId xmlns:p14="http://schemas.microsoft.com/office/powerpoint/2010/main" val="3298744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E94F-1A92-5804-30FA-0215E31C9922}"/>
              </a:ext>
            </a:extLst>
          </p:cNvPr>
          <p:cNvSpPr>
            <a:spLocks noGrp="1"/>
          </p:cNvSpPr>
          <p:nvPr>
            <p:ph type="title"/>
          </p:nvPr>
        </p:nvSpPr>
        <p:spPr>
          <a:xfrm>
            <a:off x="1147763" y="771441"/>
            <a:ext cx="8367712" cy="952500"/>
          </a:xfrm>
        </p:spPr>
        <p:txBody>
          <a:bodyPr/>
          <a:lstStyle/>
          <a:p>
            <a:r>
              <a:rPr lang="ru-RU"/>
              <a:t>Опишу текущую ситуацию так, как вижу её я</a:t>
            </a:r>
            <a:endParaRPr lang="en-RU"/>
          </a:p>
        </p:txBody>
      </p:sp>
      <p:sp>
        <p:nvSpPr>
          <p:cNvPr id="3" name="Slide Number Placeholder 2">
            <a:extLst>
              <a:ext uri="{FF2B5EF4-FFF2-40B4-BE49-F238E27FC236}">
                <a16:creationId xmlns:a16="http://schemas.microsoft.com/office/drawing/2014/main" id="{FDBEFB54-C2CB-AB51-97ED-BBD8EB3E8079}"/>
              </a:ext>
            </a:extLst>
          </p:cNvPr>
          <p:cNvSpPr>
            <a:spLocks noGrp="1"/>
          </p:cNvSpPr>
          <p:nvPr>
            <p:ph type="sldNum" sz="quarter" idx="4"/>
          </p:nvPr>
        </p:nvSpPr>
        <p:spPr/>
        <p:txBody>
          <a:bodyPr/>
          <a:lstStyle/>
          <a:p>
            <a:fld id="{4F260BB2-4DBA-4B96-A733-49638465F576}" type="slidenum">
              <a:rPr lang="x-none" smtClean="0"/>
              <a:pPr/>
              <a:t>8</a:t>
            </a:fld>
            <a:endParaRPr lang="x-none"/>
          </a:p>
        </p:txBody>
      </p:sp>
    </p:spTree>
    <p:extLst>
      <p:ext uri="{BB962C8B-B14F-4D97-AF65-F5344CB8AC3E}">
        <p14:creationId xmlns:p14="http://schemas.microsoft.com/office/powerpoint/2010/main" val="870776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A4A9B87B-8689-5955-57A5-23016D29CD39}"/>
              </a:ext>
            </a:extLst>
          </p:cNvPr>
          <p:cNvPicPr>
            <a:picLocks noChangeAspect="1"/>
          </p:cNvPicPr>
          <p:nvPr/>
        </p:nvPicPr>
        <p:blipFill>
          <a:blip r:embed="rId3"/>
          <a:stretch>
            <a:fillRect/>
          </a:stretch>
        </p:blipFill>
        <p:spPr>
          <a:xfrm>
            <a:off x="2519706" y="1283223"/>
            <a:ext cx="7152588" cy="4291553"/>
          </a:xfrm>
          <a:prstGeom prst="rect">
            <a:avLst/>
          </a:prstGeom>
        </p:spPr>
      </p:pic>
    </p:spTree>
    <p:extLst>
      <p:ext uri="{BB962C8B-B14F-4D97-AF65-F5344CB8AC3E}">
        <p14:creationId xmlns:p14="http://schemas.microsoft.com/office/powerpoint/2010/main" val="881117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29" y="1525851"/>
            <a:ext cx="9906001" cy="3430197"/>
          </a:xfrm>
        </p:spPr>
        <p:txBody>
          <a:bodyPr/>
          <a:lstStyle/>
          <a:p>
            <a:r>
              <a:rPr lang="ru-RU" sz="5400"/>
              <a:t>«Мы не пустим плохих программистов ценой отказа нескольким хорошим»</a:t>
            </a:r>
            <a:endParaRPr lang="en-RU" sz="54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81</a:t>
            </a:fld>
            <a:endParaRPr lang="x-none"/>
          </a:p>
        </p:txBody>
      </p:sp>
    </p:spTree>
    <p:extLst>
      <p:ext uri="{BB962C8B-B14F-4D97-AF65-F5344CB8AC3E}">
        <p14:creationId xmlns:p14="http://schemas.microsoft.com/office/powerpoint/2010/main" val="3744456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1" y="1525851"/>
            <a:ext cx="8251596" cy="1711147"/>
          </a:xfrm>
        </p:spPr>
        <p:txBody>
          <a:bodyPr/>
          <a:lstStyle/>
          <a:p>
            <a:r>
              <a:rPr lang="ru-RU" sz="5400"/>
              <a:t>Как вы поняли, что отказали плохим, а пустили хороших?</a:t>
            </a:r>
            <a:endParaRPr lang="en-RU" sz="54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82</a:t>
            </a:fld>
            <a:endParaRPr lang="x-none"/>
          </a:p>
        </p:txBody>
      </p:sp>
    </p:spTree>
    <p:extLst>
      <p:ext uri="{BB962C8B-B14F-4D97-AF65-F5344CB8AC3E}">
        <p14:creationId xmlns:p14="http://schemas.microsoft.com/office/powerpoint/2010/main" val="4253759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E688E-3141-0D93-CDCE-792B6B36FCA4}"/>
              </a:ext>
            </a:extLst>
          </p:cNvPr>
          <p:cNvPicPr>
            <a:picLocks noChangeAspect="1"/>
          </p:cNvPicPr>
          <p:nvPr/>
        </p:nvPicPr>
        <p:blipFill>
          <a:blip r:embed="rId3"/>
          <a:stretch>
            <a:fillRect/>
          </a:stretch>
        </p:blipFill>
        <p:spPr>
          <a:xfrm>
            <a:off x="2775204" y="983487"/>
            <a:ext cx="6641592" cy="4891026"/>
          </a:xfrm>
          <a:prstGeom prst="rect">
            <a:avLst/>
          </a:prstGeom>
        </p:spPr>
      </p:pic>
    </p:spTree>
    <p:extLst>
      <p:ext uri="{BB962C8B-B14F-4D97-AF65-F5344CB8AC3E}">
        <p14:creationId xmlns:p14="http://schemas.microsoft.com/office/powerpoint/2010/main" val="1301243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9E0-5CBF-4300-FA0B-C0A97EC94FCA}"/>
              </a:ext>
            </a:extLst>
          </p:cNvPr>
          <p:cNvSpPr>
            <a:spLocks noGrp="1"/>
          </p:cNvSpPr>
          <p:nvPr>
            <p:ph type="title"/>
          </p:nvPr>
        </p:nvSpPr>
        <p:spPr>
          <a:xfrm>
            <a:off x="1524001" y="1525851"/>
            <a:ext cx="8251596" cy="1711147"/>
          </a:xfrm>
        </p:spPr>
        <p:txBody>
          <a:bodyPr/>
          <a:lstStyle/>
          <a:p>
            <a:r>
              <a:rPr lang="ru-RU" sz="5400"/>
              <a:t>Это бесчеловечное суждение о будущих коллегах!</a:t>
            </a:r>
            <a:endParaRPr lang="en-RU" sz="5400"/>
          </a:p>
        </p:txBody>
      </p:sp>
      <p:sp>
        <p:nvSpPr>
          <p:cNvPr id="3" name="Slide Number Placeholder 2">
            <a:extLst>
              <a:ext uri="{FF2B5EF4-FFF2-40B4-BE49-F238E27FC236}">
                <a16:creationId xmlns:a16="http://schemas.microsoft.com/office/drawing/2014/main" id="{D9C1ADE0-B8E7-2F82-890F-058678E8CB78}"/>
              </a:ext>
            </a:extLst>
          </p:cNvPr>
          <p:cNvSpPr>
            <a:spLocks noGrp="1"/>
          </p:cNvSpPr>
          <p:nvPr>
            <p:ph type="sldNum" sz="quarter" idx="13"/>
          </p:nvPr>
        </p:nvSpPr>
        <p:spPr/>
        <p:txBody>
          <a:bodyPr/>
          <a:lstStyle/>
          <a:p>
            <a:fld id="{4F260BB2-4DBA-4B96-A733-49638465F576}" type="slidenum">
              <a:rPr lang="x-none" smtClean="0"/>
              <a:pPr/>
              <a:t>84</a:t>
            </a:fld>
            <a:endParaRPr lang="x-none"/>
          </a:p>
        </p:txBody>
      </p:sp>
    </p:spTree>
    <p:extLst>
      <p:ext uri="{BB962C8B-B14F-4D97-AF65-F5344CB8AC3E}">
        <p14:creationId xmlns:p14="http://schemas.microsoft.com/office/powerpoint/2010/main" val="3605215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Какие проблемы с самим подходом?</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85</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Мы не программируем на виду у незнакомых людей</a:t>
            </a:r>
          </a:p>
          <a:p>
            <a:endParaRPr lang="ru-RU" sz="1800"/>
          </a:p>
        </p:txBody>
      </p:sp>
    </p:spTree>
    <p:extLst>
      <p:ext uri="{BB962C8B-B14F-4D97-AF65-F5344CB8AC3E}">
        <p14:creationId xmlns:p14="http://schemas.microsoft.com/office/powerpoint/2010/main" val="405497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Какие проблемы с самим подходом?</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86</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Мы не программируем на виду у незнакомых людей</a:t>
            </a:r>
          </a:p>
          <a:p>
            <a:r>
              <a:rPr lang="ru-RU" sz="1800"/>
              <a:t>— Это тренируемый навык, для которого существует целая индустрия и масса книг по подготовке. Он показывает только то, что вы долго тренировались проходить эти интервью</a:t>
            </a:r>
          </a:p>
          <a:p>
            <a:endParaRPr lang="ru-RU" sz="1800"/>
          </a:p>
        </p:txBody>
      </p:sp>
    </p:spTree>
    <p:extLst>
      <p:ext uri="{BB962C8B-B14F-4D97-AF65-F5344CB8AC3E}">
        <p14:creationId xmlns:p14="http://schemas.microsoft.com/office/powerpoint/2010/main" val="392835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Какие проблемы с самим подходом?</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87</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Мы не программируем на виду у незнакомых людей</a:t>
            </a:r>
          </a:p>
          <a:p>
            <a:r>
              <a:rPr lang="ru-RU" sz="1800"/>
              <a:t>— Это тренируемый навык, для которого существует целая индустрия и масса книг по подготовке. Он показывает только то, что вы долго тренировались проходить эти интервью</a:t>
            </a:r>
          </a:p>
          <a:p>
            <a:r>
              <a:rPr lang="ru-RU"/>
              <a:t>— Наша задача — проверять уже существующие навыки у людей, а не заставлять их приобретать новые (к тому же те, которые не влияют напрямую на работу)</a:t>
            </a:r>
            <a:endParaRPr lang="ru-RU" sz="1800"/>
          </a:p>
          <a:p>
            <a:endParaRPr lang="ru-RU" sz="1800"/>
          </a:p>
        </p:txBody>
      </p:sp>
    </p:spTree>
    <p:extLst>
      <p:ext uri="{BB962C8B-B14F-4D97-AF65-F5344CB8AC3E}">
        <p14:creationId xmlns:p14="http://schemas.microsoft.com/office/powerpoint/2010/main" val="1293554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Какие проблемы с самим подходом?</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88</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Мы не программируем на виду у незнакомых людей</a:t>
            </a:r>
          </a:p>
          <a:p>
            <a:r>
              <a:rPr lang="ru-RU" sz="1800"/>
              <a:t>— Это тренируемый навык, для которого существует целая индустрия и масса книг по подготовке. Он показывает только то, что вы долго тренировались проходить эти интервью</a:t>
            </a:r>
          </a:p>
          <a:p>
            <a:r>
              <a:rPr lang="ru-RU"/>
              <a:t>— Наша задача — проверять уже существующие навыки у людей, а не заставлять их приобретать новые (к тому же те, которые не влияют напрямую на работу)</a:t>
            </a:r>
          </a:p>
          <a:p>
            <a:r>
              <a:rPr lang="ru-RU" sz="1800"/>
              <a:t>— Бонус: иногда в качестве задач на 20 минут дают такие сложные проблемы, о которых не так давно ещё писали целые дисертации</a:t>
            </a:r>
          </a:p>
          <a:p>
            <a:endParaRPr lang="ru-RU" sz="1800"/>
          </a:p>
        </p:txBody>
      </p:sp>
    </p:spTree>
    <p:extLst>
      <p:ext uri="{BB962C8B-B14F-4D97-AF65-F5344CB8AC3E}">
        <p14:creationId xmlns:p14="http://schemas.microsoft.com/office/powerpoint/2010/main" val="169924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Какие проблемы с самим подходом?</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89</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Мы не программируем на виду у незнакомых людей</a:t>
            </a:r>
          </a:p>
          <a:p>
            <a:r>
              <a:rPr lang="ru-RU" sz="1800"/>
              <a:t>— Это тренируемый навык, для которого существует целая индустрия и масса книг по подготовке. Он показывает только то, что вы долго тренировались проходить эти интервью</a:t>
            </a:r>
          </a:p>
          <a:p>
            <a:r>
              <a:rPr lang="ru-RU"/>
              <a:t>— Наша задача — проверять уже существующие навыки у людей, а не заставлять их приобретать новые (к тому же те, которые не влияют напрямую на работу)</a:t>
            </a:r>
          </a:p>
          <a:p>
            <a:r>
              <a:rPr lang="ru-RU" sz="1800"/>
              <a:t>— Бонус: иногда в качестве задач на 20 минут дают такие сложные проблемы, о которых не так давно ещё писали целые дисертации</a:t>
            </a:r>
          </a:p>
          <a:p>
            <a:r>
              <a:rPr lang="ru-RU"/>
              <a:t>— Бонус 2: если к вашему интервью надо готовиться, то это не очень хороший сигнал</a:t>
            </a:r>
            <a:endParaRPr lang="ru-RU" sz="1800"/>
          </a:p>
          <a:p>
            <a:endParaRPr lang="ru-RU" sz="1800"/>
          </a:p>
        </p:txBody>
      </p:sp>
    </p:spTree>
    <p:extLst>
      <p:ext uri="{BB962C8B-B14F-4D97-AF65-F5344CB8AC3E}">
        <p14:creationId xmlns:p14="http://schemas.microsoft.com/office/powerpoint/2010/main" val="296832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7394D-42C1-35C4-9B4D-0E9E4A36E59A}"/>
              </a:ext>
            </a:extLst>
          </p:cNvPr>
          <p:cNvPicPr>
            <a:picLocks noChangeAspect="1"/>
          </p:cNvPicPr>
          <p:nvPr/>
        </p:nvPicPr>
        <p:blipFill rotWithShape="1">
          <a:blip r:embed="rId3"/>
          <a:srcRect l="16105" t="7856" r="15424" b="11063"/>
          <a:stretch/>
        </p:blipFill>
        <p:spPr>
          <a:xfrm>
            <a:off x="3494532" y="1696212"/>
            <a:ext cx="5202936" cy="3465576"/>
          </a:xfrm>
          <a:prstGeom prst="rect">
            <a:avLst/>
          </a:prstGeom>
        </p:spPr>
      </p:pic>
      <p:sp>
        <p:nvSpPr>
          <p:cNvPr id="4" name="TextBox 3">
            <a:extLst>
              <a:ext uri="{FF2B5EF4-FFF2-40B4-BE49-F238E27FC236}">
                <a16:creationId xmlns:a16="http://schemas.microsoft.com/office/drawing/2014/main" id="{B356E66A-B451-6DB2-E9DF-41AF924371F7}"/>
              </a:ext>
            </a:extLst>
          </p:cNvPr>
          <p:cNvSpPr txBox="1"/>
          <p:nvPr/>
        </p:nvSpPr>
        <p:spPr>
          <a:xfrm>
            <a:off x="1546860" y="872909"/>
            <a:ext cx="2926080" cy="1723549"/>
          </a:xfrm>
          <a:prstGeom prst="rect">
            <a:avLst/>
          </a:prstGeom>
        </p:spPr>
        <p:txBody>
          <a:bodyPr vert="horz" wrap="square" lIns="0" tIns="45720" rIns="91440" bIns="45720" rtlCol="0">
            <a:spAutoFit/>
          </a:bodyPr>
          <a:lstStyle/>
          <a:p>
            <a:pPr algn="l"/>
            <a:r>
              <a:rPr lang="ru-RU" sz="1600" dirty="0"/>
              <a:t>Я решил 1000 задач за 3 года, потратил 7 лет на собесы и наконец попал в «рожки и копытца» и</a:t>
            </a:r>
          </a:p>
          <a:p>
            <a:pPr algn="l"/>
            <a:r>
              <a:rPr lang="ru-RU" sz="1600" dirty="0"/>
              <a:t>пишу на джанге ручки уже</a:t>
            </a:r>
          </a:p>
          <a:p>
            <a:pPr algn="l"/>
            <a:r>
              <a:rPr lang="ru-RU" sz="1600" dirty="0"/>
              <a:t>10 год</a:t>
            </a:r>
            <a:endParaRPr lang="en-RU" sz="1600" dirty="0"/>
          </a:p>
        </p:txBody>
      </p:sp>
      <p:sp>
        <p:nvSpPr>
          <p:cNvPr id="5" name="TextBox 4">
            <a:extLst>
              <a:ext uri="{FF2B5EF4-FFF2-40B4-BE49-F238E27FC236}">
                <a16:creationId xmlns:a16="http://schemas.microsoft.com/office/drawing/2014/main" id="{1B94D811-FD11-AD0B-3715-2FDC31767885}"/>
              </a:ext>
            </a:extLst>
          </p:cNvPr>
          <p:cNvSpPr txBox="1"/>
          <p:nvPr/>
        </p:nvSpPr>
        <p:spPr>
          <a:xfrm>
            <a:off x="7719060" y="2420475"/>
            <a:ext cx="2926080" cy="907941"/>
          </a:xfrm>
          <a:prstGeom prst="rect">
            <a:avLst/>
          </a:prstGeom>
        </p:spPr>
        <p:txBody>
          <a:bodyPr vert="horz" wrap="square" lIns="0" tIns="45720" rIns="91440" bIns="45720" rtlCol="0">
            <a:spAutoFit/>
          </a:bodyPr>
          <a:lstStyle/>
          <a:p>
            <a:pPr algn="l"/>
            <a:r>
              <a:rPr lang="ru-RU" sz="1600" dirty="0"/>
              <a:t>У мбня цыкл не рамботает,</a:t>
            </a:r>
          </a:p>
          <a:p>
            <a:pPr algn="l"/>
            <a:r>
              <a:rPr lang="ru-RU" sz="1600" dirty="0"/>
              <a:t>мбне нубжен ретрит на 3 недели, а потом саббатикал</a:t>
            </a:r>
            <a:endParaRPr lang="en-RU" sz="1600" dirty="0"/>
          </a:p>
        </p:txBody>
      </p:sp>
    </p:spTree>
    <p:extLst>
      <p:ext uri="{BB962C8B-B14F-4D97-AF65-F5344CB8AC3E}">
        <p14:creationId xmlns:p14="http://schemas.microsoft.com/office/powerpoint/2010/main" val="3663091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02AB9-4523-3E55-B123-7919EC720029}"/>
              </a:ext>
            </a:extLst>
          </p:cNvPr>
          <p:cNvPicPr>
            <a:picLocks noChangeAspect="1"/>
          </p:cNvPicPr>
          <p:nvPr/>
        </p:nvPicPr>
        <p:blipFill>
          <a:blip r:embed="rId3"/>
          <a:stretch>
            <a:fillRect/>
          </a:stretch>
        </p:blipFill>
        <p:spPr>
          <a:xfrm>
            <a:off x="1595008" y="0"/>
            <a:ext cx="9001984" cy="6858000"/>
          </a:xfrm>
          <a:prstGeom prst="rect">
            <a:avLst/>
          </a:prstGeom>
        </p:spPr>
      </p:pic>
    </p:spTree>
    <p:extLst>
      <p:ext uri="{BB962C8B-B14F-4D97-AF65-F5344CB8AC3E}">
        <p14:creationId xmlns:p14="http://schemas.microsoft.com/office/powerpoint/2010/main" val="3447765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C3B2-01AC-A3F7-3704-2C004878942B}"/>
              </a:ext>
            </a:extLst>
          </p:cNvPr>
          <p:cNvSpPr>
            <a:spLocks noGrp="1"/>
          </p:cNvSpPr>
          <p:nvPr>
            <p:ph type="title"/>
          </p:nvPr>
        </p:nvSpPr>
        <p:spPr>
          <a:xfrm>
            <a:off x="1541930" y="1525851"/>
            <a:ext cx="9802346" cy="3741474"/>
          </a:xfrm>
        </p:spPr>
        <p:txBody>
          <a:bodyPr/>
          <a:lstStyle/>
          <a:p>
            <a:r>
              <a:rPr lang="ru-RU" sz="4000"/>
              <a:t>А может ли </a:t>
            </a:r>
            <a:r>
              <a:rPr lang="en-US" sz="4000"/>
              <a:t>chatgpt </a:t>
            </a:r>
            <a:r>
              <a:rPr lang="ru-RU" sz="4000"/>
              <a:t>покритиковать алгоритмы?</a:t>
            </a:r>
            <a:br>
              <a:rPr lang="ru-RU" sz="4000"/>
            </a:br>
            <a:br>
              <a:rPr lang="ru-RU" sz="4000"/>
            </a:br>
            <a:r>
              <a:rPr lang="ru-RU" sz="4000"/>
              <a:t>Да! Некоторые аргументы у нас схожи</a:t>
            </a:r>
            <a:endParaRPr lang="en-RU" sz="4000"/>
          </a:p>
        </p:txBody>
      </p:sp>
      <p:sp>
        <p:nvSpPr>
          <p:cNvPr id="3" name="Slide Number Placeholder 2">
            <a:extLst>
              <a:ext uri="{FF2B5EF4-FFF2-40B4-BE49-F238E27FC236}">
                <a16:creationId xmlns:a16="http://schemas.microsoft.com/office/drawing/2014/main" id="{47B482F5-7E9E-AF78-AA8D-317C578BAF49}"/>
              </a:ext>
            </a:extLst>
          </p:cNvPr>
          <p:cNvSpPr>
            <a:spLocks noGrp="1"/>
          </p:cNvSpPr>
          <p:nvPr>
            <p:ph type="sldNum" sz="quarter" idx="13"/>
          </p:nvPr>
        </p:nvSpPr>
        <p:spPr/>
        <p:txBody>
          <a:bodyPr/>
          <a:lstStyle/>
          <a:p>
            <a:fld id="{4F260BB2-4DBA-4B96-A733-49638465F576}" type="slidenum">
              <a:rPr lang="x-none" smtClean="0"/>
              <a:pPr/>
              <a:t>91</a:t>
            </a:fld>
            <a:endParaRPr lang="x-none"/>
          </a:p>
        </p:txBody>
      </p:sp>
    </p:spTree>
    <p:extLst>
      <p:ext uri="{BB962C8B-B14F-4D97-AF65-F5344CB8AC3E}">
        <p14:creationId xmlns:p14="http://schemas.microsoft.com/office/powerpoint/2010/main" val="1931651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A422-D536-F4D8-1212-5761AD61D8CC}"/>
              </a:ext>
            </a:extLst>
          </p:cNvPr>
          <p:cNvSpPr>
            <a:spLocks noGrp="1"/>
          </p:cNvSpPr>
          <p:nvPr>
            <p:ph type="title"/>
          </p:nvPr>
        </p:nvSpPr>
        <p:spPr>
          <a:xfrm>
            <a:off x="1147763" y="771441"/>
            <a:ext cx="9653587" cy="952500"/>
          </a:xfrm>
        </p:spPr>
        <p:txBody>
          <a:bodyPr/>
          <a:lstStyle/>
          <a:p>
            <a:r>
              <a:rPr lang="en-US"/>
              <a:t>System design — </a:t>
            </a:r>
            <a:r>
              <a:rPr lang="ru-RU"/>
              <a:t>неидеален?</a:t>
            </a:r>
            <a:endParaRPr lang="en-RU"/>
          </a:p>
        </p:txBody>
      </p:sp>
      <p:sp>
        <p:nvSpPr>
          <p:cNvPr id="3" name="Slide Number Placeholder 2">
            <a:extLst>
              <a:ext uri="{FF2B5EF4-FFF2-40B4-BE49-F238E27FC236}">
                <a16:creationId xmlns:a16="http://schemas.microsoft.com/office/drawing/2014/main" id="{25ADE922-FD94-ED75-D7E0-B81CA25E6160}"/>
              </a:ext>
            </a:extLst>
          </p:cNvPr>
          <p:cNvSpPr>
            <a:spLocks noGrp="1"/>
          </p:cNvSpPr>
          <p:nvPr>
            <p:ph type="sldNum" sz="quarter" idx="4"/>
          </p:nvPr>
        </p:nvSpPr>
        <p:spPr/>
        <p:txBody>
          <a:bodyPr/>
          <a:lstStyle/>
          <a:p>
            <a:fld id="{4F260BB2-4DBA-4B96-A733-49638465F576}" type="slidenum">
              <a:rPr lang="x-none" smtClean="0"/>
              <a:pPr/>
              <a:t>92</a:t>
            </a:fld>
            <a:endParaRPr lang="x-none" dirty="0"/>
          </a:p>
        </p:txBody>
      </p:sp>
    </p:spTree>
    <p:extLst>
      <p:ext uri="{BB962C8B-B14F-4D97-AF65-F5344CB8AC3E}">
        <p14:creationId xmlns:p14="http://schemas.microsoft.com/office/powerpoint/2010/main" val="2202524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Здесь много схожего с алгоритмами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93</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Нет правильного ответа. Интерпретация зависит от настроения и взгляда интервьюера полностью. А «продают» нам это как объективную оценку</a:t>
            </a:r>
          </a:p>
          <a:p>
            <a:endParaRPr lang="ru-RU" sz="1800"/>
          </a:p>
        </p:txBody>
      </p:sp>
    </p:spTree>
    <p:extLst>
      <p:ext uri="{BB962C8B-B14F-4D97-AF65-F5344CB8AC3E}">
        <p14:creationId xmlns:p14="http://schemas.microsoft.com/office/powerpoint/2010/main" val="410338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24A15-5C60-51DC-498A-2A37EE9A9E4F}"/>
              </a:ext>
            </a:extLst>
          </p:cNvPr>
          <p:cNvPicPr>
            <a:picLocks noChangeAspect="1"/>
          </p:cNvPicPr>
          <p:nvPr/>
        </p:nvPicPr>
        <p:blipFill>
          <a:blip r:embed="rId2"/>
          <a:stretch>
            <a:fillRect/>
          </a:stretch>
        </p:blipFill>
        <p:spPr>
          <a:xfrm>
            <a:off x="3010424" y="1114818"/>
            <a:ext cx="6171152" cy="4628364"/>
          </a:xfrm>
          <a:prstGeom prst="rect">
            <a:avLst/>
          </a:prstGeom>
        </p:spPr>
      </p:pic>
      <p:pic>
        <p:nvPicPr>
          <p:cNvPr id="2" name="Picture 1">
            <a:extLst>
              <a:ext uri="{FF2B5EF4-FFF2-40B4-BE49-F238E27FC236}">
                <a16:creationId xmlns:a16="http://schemas.microsoft.com/office/drawing/2014/main" id="{A477638B-F674-0956-F573-B849CCC2C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257171">
            <a:off x="1192469" y="2046321"/>
            <a:ext cx="5461031" cy="4759581"/>
          </a:xfrm>
          <a:prstGeom prst="rect">
            <a:avLst/>
          </a:prstGeom>
        </p:spPr>
      </p:pic>
    </p:spTree>
    <p:extLst>
      <p:ext uri="{BB962C8B-B14F-4D97-AF65-F5344CB8AC3E}">
        <p14:creationId xmlns:p14="http://schemas.microsoft.com/office/powerpoint/2010/main" val="20287174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Здесь много схожего с алгоритмами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95</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Нет правильного ответа. Интерпретация зависит от настроения и взгляда интервьюера полностью. А «продают» нам это как объективную оценку</a:t>
            </a:r>
          </a:p>
          <a:p>
            <a:r>
              <a:rPr lang="ru-RU" sz="1800"/>
              <a:t>— Та же нетипичная ситуация. Единицы проектируют архитектуру с незнакомыми и, возможно, недружелюбными людьми</a:t>
            </a:r>
          </a:p>
          <a:p>
            <a:endParaRPr lang="ru-RU" sz="1800"/>
          </a:p>
        </p:txBody>
      </p:sp>
    </p:spTree>
    <p:extLst>
      <p:ext uri="{BB962C8B-B14F-4D97-AF65-F5344CB8AC3E}">
        <p14:creationId xmlns:p14="http://schemas.microsoft.com/office/powerpoint/2010/main" val="608899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Здесь много схожего с алгоритмами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96</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Нет правильного ответа. Интерпретация зависит от настроения и взгляда интервьюера полностью. А «продают» нам это как объективную оценку</a:t>
            </a:r>
          </a:p>
          <a:p>
            <a:r>
              <a:rPr lang="ru-RU" sz="1800"/>
              <a:t>— Та же нетипичная ситуация. Единицы проектируют архитектуру с незнакомыми и, возможно, недружелюбными людьми</a:t>
            </a:r>
          </a:p>
          <a:p>
            <a:r>
              <a:rPr lang="ru-RU" sz="1800"/>
              <a:t>— Стандартный набор, который формулируется в </a:t>
            </a:r>
            <a:r>
              <a:rPr lang="en-US" sz="1800"/>
              <a:t>system design primer </a:t>
            </a:r>
            <a:r>
              <a:rPr lang="ru-RU" sz="1800"/>
              <a:t>и </a:t>
            </a:r>
            <a:r>
              <a:rPr lang="en-US" sz="1800"/>
              <a:t>cracking system design interview</a:t>
            </a:r>
            <a:endParaRPr lang="ru-RU" sz="1800"/>
          </a:p>
          <a:p>
            <a:endParaRPr lang="ru-RU" sz="1800"/>
          </a:p>
        </p:txBody>
      </p:sp>
    </p:spTree>
    <p:extLst>
      <p:ext uri="{BB962C8B-B14F-4D97-AF65-F5344CB8AC3E}">
        <p14:creationId xmlns:p14="http://schemas.microsoft.com/office/powerpoint/2010/main" val="3131037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Здесь много схожего с алгоритмами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97</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Нет правильного ответа. Интерпретация зависит от настроения и взгляда интервьюера полностью. А «продают» нам это как объективную оценку</a:t>
            </a:r>
          </a:p>
          <a:p>
            <a:r>
              <a:rPr lang="ru-RU" sz="1800"/>
              <a:t>— Та же нетипичная ситуация. Единицы проектируют архитектуру с незнакомыми и, возможно, недружелюбными людьми</a:t>
            </a:r>
          </a:p>
          <a:p>
            <a:r>
              <a:rPr lang="ru-RU" sz="1800"/>
              <a:t>— Стандартный набор, который формулируется в </a:t>
            </a:r>
            <a:r>
              <a:rPr lang="en-US" sz="1800"/>
              <a:t>system design primer </a:t>
            </a:r>
            <a:r>
              <a:rPr lang="ru-RU" sz="1800"/>
              <a:t>и </a:t>
            </a:r>
            <a:r>
              <a:rPr lang="en-US" sz="1800"/>
              <a:t>cracking system design interview</a:t>
            </a:r>
            <a:endParaRPr lang="ru-RU" sz="1800"/>
          </a:p>
          <a:p>
            <a:r>
              <a:rPr lang="ru-RU" sz="1800"/>
              <a:t>— Компании уже поняли, что все расписано в деталях и усложняют этот процесс. А где же действие «остановиться и подумать»?</a:t>
            </a:r>
          </a:p>
          <a:p>
            <a:endParaRPr lang="ru-RU" sz="1800"/>
          </a:p>
        </p:txBody>
      </p:sp>
    </p:spTree>
    <p:extLst>
      <p:ext uri="{BB962C8B-B14F-4D97-AF65-F5344CB8AC3E}">
        <p14:creationId xmlns:p14="http://schemas.microsoft.com/office/powerpoint/2010/main" val="2683744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158-7D40-5EDD-50B3-F5E726DFF02F}"/>
              </a:ext>
            </a:extLst>
          </p:cNvPr>
          <p:cNvSpPr>
            <a:spLocks noGrp="1"/>
          </p:cNvSpPr>
          <p:nvPr>
            <p:ph type="title"/>
          </p:nvPr>
        </p:nvSpPr>
        <p:spPr/>
        <p:txBody>
          <a:bodyPr/>
          <a:lstStyle/>
          <a:p>
            <a:r>
              <a:rPr lang="ru-RU"/>
              <a:t>Здесь много схожего с алгоритмами</a:t>
            </a:r>
            <a:endParaRPr lang="en-RU"/>
          </a:p>
        </p:txBody>
      </p:sp>
      <p:sp>
        <p:nvSpPr>
          <p:cNvPr id="3" name="Slide Number Placeholder 2">
            <a:extLst>
              <a:ext uri="{FF2B5EF4-FFF2-40B4-BE49-F238E27FC236}">
                <a16:creationId xmlns:a16="http://schemas.microsoft.com/office/drawing/2014/main" id="{218B1D26-FD4C-F58B-5662-253FB74E30EF}"/>
              </a:ext>
            </a:extLst>
          </p:cNvPr>
          <p:cNvSpPr>
            <a:spLocks noGrp="1"/>
          </p:cNvSpPr>
          <p:nvPr>
            <p:ph type="sldNum" sz="quarter" idx="13"/>
          </p:nvPr>
        </p:nvSpPr>
        <p:spPr/>
        <p:txBody>
          <a:bodyPr/>
          <a:lstStyle/>
          <a:p>
            <a:fld id="{4F260BB2-4DBA-4B96-A733-49638465F576}" type="slidenum">
              <a:rPr lang="x-none" smtClean="0"/>
              <a:pPr/>
              <a:t>98</a:t>
            </a:fld>
            <a:endParaRPr lang="x-none"/>
          </a:p>
        </p:txBody>
      </p:sp>
      <p:sp>
        <p:nvSpPr>
          <p:cNvPr id="6" name="Text Placeholder 5">
            <a:extLst>
              <a:ext uri="{FF2B5EF4-FFF2-40B4-BE49-F238E27FC236}">
                <a16:creationId xmlns:a16="http://schemas.microsoft.com/office/drawing/2014/main" id="{0D9B302C-3CF9-7852-3EA1-3EDB8A124FE6}"/>
              </a:ext>
            </a:extLst>
          </p:cNvPr>
          <p:cNvSpPr>
            <a:spLocks noGrp="1"/>
          </p:cNvSpPr>
          <p:nvPr>
            <p:ph type="body" sz="quarter" idx="15"/>
          </p:nvPr>
        </p:nvSpPr>
        <p:spPr>
          <a:xfrm>
            <a:off x="761999" y="1700213"/>
            <a:ext cx="8362951" cy="3519487"/>
          </a:xfrm>
        </p:spPr>
        <p:txBody>
          <a:bodyPr/>
          <a:lstStyle/>
          <a:p>
            <a:r>
              <a:rPr lang="ru-RU" sz="1800"/>
              <a:t>— Нет правильного ответа. Интерпретация зависит от настроения и взгляда интервьюера полностью. А «продают» нам это как объективную оценку</a:t>
            </a:r>
          </a:p>
          <a:p>
            <a:r>
              <a:rPr lang="ru-RU" sz="1800"/>
              <a:t>— Та же нетипичная ситуация. Единицы проектируют архитектуру с незнакомыми и, возможно, недружелюбными людьми</a:t>
            </a:r>
          </a:p>
          <a:p>
            <a:r>
              <a:rPr lang="ru-RU" sz="1800"/>
              <a:t>— Стандартный набор, который формулируется в </a:t>
            </a:r>
            <a:r>
              <a:rPr lang="en-US" sz="1800"/>
              <a:t>system design primer </a:t>
            </a:r>
            <a:r>
              <a:rPr lang="ru-RU" sz="1800"/>
              <a:t>и </a:t>
            </a:r>
            <a:r>
              <a:rPr lang="en-US" sz="1800"/>
              <a:t>cracking system design interview</a:t>
            </a:r>
            <a:endParaRPr lang="ru-RU" sz="1800"/>
          </a:p>
          <a:p>
            <a:r>
              <a:rPr lang="ru-RU" sz="1800"/>
              <a:t>— Компании уже поняли, что все расписано в деталях и усложняют этот процесс. А где же действие «остановиться и подумать»?</a:t>
            </a:r>
            <a:endParaRPr lang="en-US" sz="1800"/>
          </a:p>
          <a:p>
            <a:r>
              <a:rPr lang="en-US"/>
              <a:t>— </a:t>
            </a:r>
            <a:r>
              <a:rPr lang="ru-RU"/>
              <a:t>Вы правда верите в масштабируемый твиттер за полчаса на коленке?</a:t>
            </a:r>
            <a:endParaRPr lang="ru-RU" sz="1800"/>
          </a:p>
          <a:p>
            <a:endParaRPr lang="ru-RU" sz="1800"/>
          </a:p>
        </p:txBody>
      </p:sp>
    </p:spTree>
    <p:extLst>
      <p:ext uri="{BB962C8B-B14F-4D97-AF65-F5344CB8AC3E}">
        <p14:creationId xmlns:p14="http://schemas.microsoft.com/office/powerpoint/2010/main" val="34486164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73CA-31B2-146A-284C-D97510EB9184}"/>
              </a:ext>
            </a:extLst>
          </p:cNvPr>
          <p:cNvSpPr>
            <a:spLocks noGrp="1"/>
          </p:cNvSpPr>
          <p:nvPr>
            <p:ph type="title"/>
          </p:nvPr>
        </p:nvSpPr>
        <p:spPr>
          <a:xfrm>
            <a:off x="1147763" y="771440"/>
            <a:ext cx="6308839" cy="1633431"/>
          </a:xfrm>
        </p:spPr>
        <p:txBody>
          <a:bodyPr/>
          <a:lstStyle/>
          <a:p>
            <a:r>
              <a:rPr lang="ru-RU"/>
              <a:t>Общие проблемы</a:t>
            </a:r>
            <a:endParaRPr lang="en-RU"/>
          </a:p>
        </p:txBody>
      </p:sp>
      <p:sp>
        <p:nvSpPr>
          <p:cNvPr id="3" name="Slide Number Placeholder 2">
            <a:extLst>
              <a:ext uri="{FF2B5EF4-FFF2-40B4-BE49-F238E27FC236}">
                <a16:creationId xmlns:a16="http://schemas.microsoft.com/office/drawing/2014/main" id="{CE0B3ADF-5463-DC3C-6256-5F217913320A}"/>
              </a:ext>
            </a:extLst>
          </p:cNvPr>
          <p:cNvSpPr>
            <a:spLocks noGrp="1"/>
          </p:cNvSpPr>
          <p:nvPr>
            <p:ph type="sldNum" sz="quarter" idx="4"/>
          </p:nvPr>
        </p:nvSpPr>
        <p:spPr/>
        <p:txBody>
          <a:bodyPr/>
          <a:lstStyle/>
          <a:p>
            <a:fld id="{4F260BB2-4DBA-4B96-A733-49638465F576}" type="slidenum">
              <a:rPr lang="x-none" smtClean="0"/>
              <a:pPr/>
              <a:t>99</a:t>
            </a:fld>
            <a:endParaRPr lang="x-none" dirty="0"/>
          </a:p>
        </p:txBody>
      </p:sp>
    </p:spTree>
    <p:extLst>
      <p:ext uri="{BB962C8B-B14F-4D97-AF65-F5344CB8AC3E}">
        <p14:creationId xmlns:p14="http://schemas.microsoft.com/office/powerpoint/2010/main" val="1905400910"/>
      </p:ext>
    </p:extLst>
  </p:cSld>
  <p:clrMapOvr>
    <a:masterClrMapping/>
  </p:clrMapOvr>
</p:sld>
</file>

<file path=ppt/theme/theme1.xml><?xml version="1.0" encoding="utf-8"?>
<a:theme xmlns:a="http://schemas.openxmlformats.org/drawingml/2006/main" name="Райффайзенбанк КИБ">
  <a:themeElements>
    <a:clrScheme name="Другая 26">
      <a:dk1>
        <a:srgbClr val="2B2D33"/>
      </a:dk1>
      <a:lt1>
        <a:srgbClr val="FFFFFF"/>
      </a:lt1>
      <a:dk2>
        <a:srgbClr val="000000"/>
      </a:dk2>
      <a:lt2>
        <a:srgbClr val="F4F4F4"/>
      </a:lt2>
      <a:accent1>
        <a:srgbClr val="FEE600"/>
      </a:accent1>
      <a:accent2>
        <a:srgbClr val="29476B"/>
      </a:accent2>
      <a:accent3>
        <a:srgbClr val="1C5D67"/>
      </a:accent3>
      <a:accent4>
        <a:srgbClr val="588E97"/>
      </a:accent4>
      <a:accent5>
        <a:srgbClr val="5E6DB8"/>
      </a:accent5>
      <a:accent6>
        <a:srgbClr val="A5BECF"/>
      </a:accent6>
      <a:hlink>
        <a:srgbClr val="0093FF"/>
      </a:hlink>
      <a:folHlink>
        <a:srgbClr val="0093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45720" rIns="91440" bIns="45720" rtlCol="0">
        <a:spAutoFit/>
      </a:bodyPr>
      <a:lstStyle>
        <a:defPPr algn="l">
          <a:defRPr dirty="0" smtClean="0"/>
        </a:defPPr>
      </a:lstStyle>
    </a:txDef>
  </a:objectDefaults>
  <a:extraClrSchemeLst/>
  <a:custClrLst>
    <a:custClr name="181C2B">
      <a:srgbClr val="181C2B"/>
    </a:custClr>
    <a:custClr name="36414D">
      <a:srgbClr val="36414D"/>
    </a:custClr>
    <a:custClr name="283A3D">
      <a:srgbClr val="283A3D"/>
    </a:custClr>
    <a:custClr name="536070">
      <a:srgbClr val="536070"/>
    </a:custClr>
    <a:custClr name="4D6067">
      <a:srgbClr val="4D6067"/>
    </a:custClr>
    <a:custClr name="304245">
      <a:srgbClr val="304245"/>
    </a:custClr>
    <a:custClr name="3A3D46">
      <a:srgbClr val="3A3D46"/>
    </a:custClr>
    <a:custClr name="35B37E">
      <a:srgbClr val="35B37E"/>
    </a:custClr>
    <a:custClr name="E61E33">
      <a:srgbClr val="E61E33"/>
    </a:custClr>
  </a:custClrLst>
  <a:extLst>
    <a:ext uri="{05A4C25C-085E-4340-85A3-A5531E510DB2}">
      <thm15:themeFamily xmlns:thm15="http://schemas.microsoft.com/office/thememl/2012/main" name="Райффайзенбанк КИБ" id="{3B0856CF-9915-4F9C-A885-67595632A8A4}" vid="{68230C01-72B7-4D55-93FF-5FD1092C3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29423</TotalTime>
  <Words>5853</Words>
  <Application>Microsoft Macintosh PowerPoint</Application>
  <PresentationFormat>Widescreen</PresentationFormat>
  <Paragraphs>709</Paragraphs>
  <Slides>156</Slides>
  <Notes>114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Apple Color Emoji</vt:lpstr>
      <vt:lpstr>Arial</vt:lpstr>
      <vt:lpstr>System Font Regular</vt:lpstr>
      <vt:lpstr>Wingdings</vt:lpstr>
      <vt:lpstr>Райффайзенбанк КИБ</vt:lpstr>
      <vt:lpstr>Техническое интервью без балансировки скобок</vt:lpstr>
      <vt:lpstr>Структура доклада</vt:lpstr>
      <vt:lpstr>Денис Аникин</vt:lpstr>
      <vt:lpstr>Отдельно про мой опыт интервью</vt:lpstr>
      <vt:lpstr>В общем, как с сырниками не должно быть</vt:lpstr>
      <vt:lpstr>Одна из моих целей — показать многочисленные противоречия в текущей практике</vt:lpstr>
      <vt:lpstr>Почему я решил вскрыть эту тему?</vt:lpstr>
      <vt:lpstr>Опишу текущую ситуацию так, как вижу её я</vt:lpstr>
      <vt:lpstr>PowerPoint Presentation</vt:lpstr>
      <vt:lpstr>И где тут проблема?</vt:lpstr>
      <vt:lpstr>И где тут проблема?</vt:lpstr>
      <vt:lpstr>И где тут проблема?</vt:lpstr>
      <vt:lpstr>PowerPoint Presentation</vt:lpstr>
      <vt:lpstr>И где тут проблема?</vt:lpstr>
      <vt:lpstr>И где тут проблема?</vt:lpstr>
      <vt:lpstr>И где тут проблема?</vt:lpstr>
      <vt:lpstr>И где тут проблема?</vt:lpstr>
      <vt:lpstr>И где тут проблема?</vt:lpstr>
      <vt:lpstr>И где тут проблема?</vt:lpstr>
      <vt:lpstr>PowerPoint Presentation</vt:lpstr>
      <vt:lpstr>Как развивалась культура технических интервью</vt:lpstr>
      <vt:lpstr>До 1998 года</vt:lpstr>
      <vt:lpstr>После 1998 года</vt:lpstr>
      <vt:lpstr>В дверь заходит FAANG*-стиль</vt:lpstr>
      <vt:lpstr>PowerPoint Presentation</vt:lpstr>
      <vt:lpstr>Как так вышло?</vt:lpstr>
      <vt:lpstr>PowerPoint Presentation</vt:lpstr>
      <vt:lpstr>Как так вышло?</vt:lpstr>
      <vt:lpstr>Как так вышло?</vt:lpstr>
      <vt:lpstr>Как так вышло?</vt:lpstr>
      <vt:lpstr>PowerPoint Presentation</vt:lpstr>
      <vt:lpstr>Обсудим алгоритмические собеседования</vt:lpstr>
      <vt:lpstr>PowerPoint Presentation</vt:lpstr>
      <vt:lpstr>Из чего состоит алгоритмический блок?</vt:lpstr>
      <vt:lpstr>PowerPoint Presentation</vt:lpstr>
      <vt:lpstr>Что думают интервьюеры об алгоритмах?</vt:lpstr>
      <vt:lpstr>PowerPoint Presentation</vt:lpstr>
      <vt:lpstr>Обсудим system design собеседования</vt:lpstr>
      <vt:lpstr>PowerPoint Presentation</vt:lpstr>
      <vt:lpstr>Из чего состоит system design?</vt:lpstr>
      <vt:lpstr>Что думают нейросети?</vt:lpstr>
      <vt:lpstr>PowerPoint Presentation</vt:lpstr>
      <vt:lpstr>PowerPoint Presentation</vt:lpstr>
      <vt:lpstr>Алгоритмические собеседования — не очень хороший критерий отбора</vt:lpstr>
      <vt:lpstr>Сейчас я постараюсь показать много абсурдных вещей</vt:lpstr>
      <vt:lpstr>Сначала вспомним про O(n)</vt:lpstr>
      <vt:lpstr>PowerPoint Presentation</vt:lpstr>
      <vt:lpstr>Что такое алгоритмические задачи?</vt:lpstr>
      <vt:lpstr>Список алгоритмов</vt:lpstr>
      <vt:lpstr>Что такое алгоритмические задачи?</vt:lpstr>
      <vt:lpstr>Что такое алгоритмические задачи?</vt:lpstr>
      <vt:lpstr>Что такое алгоритмы?</vt:lpstr>
      <vt:lpstr>PowerPoint Presentation</vt:lpstr>
      <vt:lpstr>PowerPoint Presentation</vt:lpstr>
      <vt:lpstr>PowerPoint Presentation</vt:lpstr>
      <vt:lpstr>Почему мы решили, что алгоритмы на собеседованиях — это правильно?</vt:lpstr>
      <vt:lpstr>Я пытался найти первоисточник</vt:lpstr>
      <vt:lpstr>Не смог! Это просто мнение, с которым почему-то все согласны</vt:lpstr>
      <vt:lpstr>Но ведь…</vt:lpstr>
      <vt:lpstr>Мое мнение</vt:lpstr>
      <vt:lpstr>А как часто вы пишете «алгоритмы» на работе?</vt:lpstr>
      <vt:lpstr>PowerPoint Presentation</vt:lpstr>
      <vt:lpstr>Несколько реальных историй</vt:lpstr>
      <vt:lpstr>Несколько реальных историй</vt:lpstr>
      <vt:lpstr>Несколько реальных историй</vt:lpstr>
      <vt:lpstr>PowerPoint Presentation</vt:lpstr>
      <vt:lpstr>Нейросеть считает, что решение задач на скорость — это дискредитация алгоритмического подхода к интервью</vt:lpstr>
      <vt:lpstr>PowerPoint Presentation</vt:lpstr>
      <vt:lpstr>Абсурдные цифры из реальности</vt:lpstr>
      <vt:lpstr>PowerPoint Presentation</vt:lpstr>
      <vt:lpstr>Абсурдные цифры из реальности</vt:lpstr>
      <vt:lpstr>Абсурдные цифры из реальности</vt:lpstr>
      <vt:lpstr>Абсурдные цифры из реальности</vt:lpstr>
      <vt:lpstr>Наш таймлайн проклят!1!11111</vt:lpstr>
      <vt:lpstr>PowerPoint Presentation</vt:lpstr>
      <vt:lpstr>Есть несколько случаев, когда люди проваливали алгортмические задачи и были наняты  И по сей день приносят уйму пользы</vt:lpstr>
      <vt:lpstr>PowerPoint Presentation</vt:lpstr>
      <vt:lpstr>Как обычно говорят про собеседования в faang-стиле: «нам надо сужать поток, слишком много желающих» </vt:lpstr>
      <vt:lpstr>Наша задача — не «резать» поток, а с минимальными затратами найти коллегу</vt:lpstr>
      <vt:lpstr>PowerPoint Presentation</vt:lpstr>
      <vt:lpstr>«Мы не пустим плохих программистов ценой отказа нескольким хорошим»</vt:lpstr>
      <vt:lpstr>Как вы поняли, что отказали плохим, а пустили хороших?</vt:lpstr>
      <vt:lpstr>PowerPoint Presentation</vt:lpstr>
      <vt:lpstr>Это бесчеловечное суждение о будущих коллегах!</vt:lpstr>
      <vt:lpstr>Какие проблемы с самим подходом?</vt:lpstr>
      <vt:lpstr>Какие проблемы с самим подходом?</vt:lpstr>
      <vt:lpstr>Какие проблемы с самим подходом?</vt:lpstr>
      <vt:lpstr>Какие проблемы с самим подходом?</vt:lpstr>
      <vt:lpstr>Какие проблемы с самим подходом?</vt:lpstr>
      <vt:lpstr>PowerPoint Presentation</vt:lpstr>
      <vt:lpstr>А может ли chatgpt покритиковать алгоритмы?  Да! Некоторые аргументы у нас схожи</vt:lpstr>
      <vt:lpstr>System design — неидеален?</vt:lpstr>
      <vt:lpstr>Здесь много схожего с алгоритмами</vt:lpstr>
      <vt:lpstr>PowerPoint Presentation</vt:lpstr>
      <vt:lpstr>Здесь много схожего с алгоритмами</vt:lpstr>
      <vt:lpstr>Здесь много схожего с алгоритмами</vt:lpstr>
      <vt:lpstr>Здесь много схожего с алгоритмами</vt:lpstr>
      <vt:lpstr>Здесь много схожего с алгоритмами</vt:lpstr>
      <vt:lpstr>Общие проблемы</vt:lpstr>
      <vt:lpstr>Почему подходы дают искажённую картину</vt:lpstr>
      <vt:lpstr>PowerPoint Presentation</vt:lpstr>
      <vt:lpstr>Ещё больше проблем</vt:lpstr>
      <vt:lpstr>Коротко</vt:lpstr>
      <vt:lpstr>PowerPoint Presentation</vt:lpstr>
      <vt:lpstr>Коротко</vt:lpstr>
      <vt:lpstr>PowerPoint Presentation</vt:lpstr>
      <vt:lpstr>Коротко</vt:lpstr>
      <vt:lpstr>Коротко</vt:lpstr>
      <vt:lpstr>Коротко</vt:lpstr>
      <vt:lpstr>Что делать?</vt:lpstr>
      <vt:lpstr>PowerPoint Presentation</vt:lpstr>
      <vt:lpstr>Все мои рецепты будут очень банальными и очень субъективными</vt:lpstr>
      <vt:lpstr>PowerPoint Presentation</vt:lpstr>
      <vt:lpstr>Просто поговорить с кандидатами</vt:lpstr>
      <vt:lpstr>Субъективность — страшно?</vt:lpstr>
      <vt:lpstr>Как исправить?</vt:lpstr>
      <vt:lpstr>Чем заменить алгоритмы?</vt:lpstr>
      <vt:lpstr>Чем заменить алгоритмы?</vt:lpstr>
      <vt:lpstr>Чем заменить алгоритмы?</vt:lpstr>
      <vt:lpstr>Чем заменить алгоритмы?</vt:lpstr>
      <vt:lpstr>Чем заменить алгоритмы?</vt:lpstr>
      <vt:lpstr>Чем заменить алгоритмы?</vt:lpstr>
      <vt:lpstr>Чем заменить алгоритмы?</vt:lpstr>
      <vt:lpstr>Чем заменить system design?</vt:lpstr>
      <vt:lpstr>Чем заменить system design?</vt:lpstr>
      <vt:lpstr>Чем заменить тестовые? 🤷‍♂️</vt:lpstr>
      <vt:lpstr>PowerPoint Presentation</vt:lpstr>
      <vt:lpstr>Ничем!</vt:lpstr>
      <vt:lpstr>Как сравнивать кандидатов?</vt:lpstr>
      <vt:lpstr>А это точно помогает вам и бизнесу?</vt:lpstr>
      <vt:lpstr>А это точно помогает вам и бизнесу?</vt:lpstr>
      <vt:lpstr>Неплохая практика для выравнивания — записывать ваши впечатления</vt:lpstr>
      <vt:lpstr>PowerPoint Presentation</vt:lpstr>
      <vt:lpstr>Исходник «интервьюилки»</vt:lpstr>
      <vt:lpstr>Что, если я найму «плохого» кандидата?</vt:lpstr>
      <vt:lpstr>PowerPoint Presentation</vt:lpstr>
      <vt:lpstr>Ничего страшного  Ответ на почти все вопросы даёт ТК: испытательный срок!</vt:lpstr>
      <vt:lpstr>Что если наняли мидла, а он притворяющийся джуниор?</vt:lpstr>
      <vt:lpstr>Если он делает задачи мидла — он мидл. Если не делает, есть испытательный срок  Все так же, как и со всеми сотрудниками</vt:lpstr>
      <vt:lpstr>PowerPoint Presentation</vt:lpstr>
      <vt:lpstr>«Наняли тяп-ляпателя на фреймворках, джанго-программиста, теперь алгоритмам не научить»  А вот наняли бы алго-ниндзя, он бы любую технологию осилил!</vt:lpstr>
      <vt:lpstr>Так ли это на самом деле? Где доказательства?</vt:lpstr>
      <vt:lpstr>Как нам понять, что _candidate_name качественно и быстро программирует?</vt:lpstr>
      <vt:lpstr>PowerPoint Presentation</vt:lpstr>
      <vt:lpstr>Внимательно изучите резюме, посмотрите гитхаб (при наличии), поговорите с человеком</vt:lpstr>
      <vt:lpstr>Скоринг, баллы, веса — вот ответ!</vt:lpstr>
      <vt:lpstr>Точно так же субъективно: сколько баллов стоит хороший сеньор, а сколько плохой мидл?</vt:lpstr>
      <vt:lpstr>Что ещё хочется отметить важного</vt:lpstr>
      <vt:lpstr>Что ещё хочется отметить важного</vt:lpstr>
      <vt:lpstr>Что ещё хочется отметить важного</vt:lpstr>
      <vt:lpstr>Что ещё хочется отметить важного</vt:lpstr>
      <vt:lpstr>Что ещё хочется отметить важного</vt:lpstr>
      <vt:lpstr>PowerPoint Presentation</vt:lpstr>
      <vt:lpstr>Полезные ссылки</vt:lpstr>
      <vt:lpstr>PowerPoint Presentation</vt:lpstr>
      <vt:lpstr>PowerPoint Presentation</vt:lpstr>
    </vt:vector>
  </TitlesOfParts>
  <Manager/>
  <Company>Raiffeisenbank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Raiffeisenbank CIB PowerPoint Template 1.0</dc:title>
  <dc:subject/>
  <dc:creator>Marketing CIB</dc:creator>
  <cp:keywords/>
  <dc:description/>
  <cp:lastModifiedBy>Denis Anikin</cp:lastModifiedBy>
  <cp:revision>1775</cp:revision>
  <dcterms:created xsi:type="dcterms:W3CDTF">2020-05-21T07:30:59Z</dcterms:created>
  <dcterms:modified xsi:type="dcterms:W3CDTF">2023-05-19T01:43:13Z</dcterms:modified>
  <cp:category/>
</cp:coreProperties>
</file>